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4"/>
  </p:sldMasterIdLst>
  <p:notesMasterIdLst>
    <p:notesMasterId r:id="rId36"/>
  </p:notesMasterIdLst>
  <p:sldIdLst>
    <p:sldId id="256" r:id="rId5"/>
    <p:sldId id="257" r:id="rId6"/>
    <p:sldId id="259" r:id="rId7"/>
    <p:sldId id="261" r:id="rId8"/>
    <p:sldId id="262" r:id="rId9"/>
    <p:sldId id="264" r:id="rId10"/>
    <p:sldId id="266" r:id="rId11"/>
    <p:sldId id="267" r:id="rId12"/>
    <p:sldId id="269" r:id="rId13"/>
    <p:sldId id="270" r:id="rId14"/>
    <p:sldId id="294" r:id="rId15"/>
    <p:sldId id="272" r:id="rId16"/>
    <p:sldId id="273" r:id="rId17"/>
    <p:sldId id="274" r:id="rId18"/>
    <p:sldId id="275" r:id="rId19"/>
    <p:sldId id="276" r:id="rId20"/>
    <p:sldId id="277" r:id="rId21"/>
    <p:sldId id="278" r:id="rId22"/>
    <p:sldId id="279" r:id="rId23"/>
    <p:sldId id="280" r:id="rId24"/>
    <p:sldId id="283" r:id="rId25"/>
    <p:sldId id="295" r:id="rId26"/>
    <p:sldId id="285" r:id="rId27"/>
    <p:sldId id="286" r:id="rId28"/>
    <p:sldId id="287" r:id="rId29"/>
    <p:sldId id="288" r:id="rId30"/>
    <p:sldId id="289" r:id="rId31"/>
    <p:sldId id="290" r:id="rId32"/>
    <p:sldId id="291" r:id="rId33"/>
    <p:sldId id="292" r:id="rId34"/>
    <p:sldId id="29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8731" autoAdjust="0"/>
  </p:normalViewPr>
  <p:slideViewPr>
    <p:cSldViewPr snapToGrid="0">
      <p:cViewPr varScale="1">
        <p:scale>
          <a:sx n="90" d="100"/>
          <a:sy n="90" d="100"/>
        </p:scale>
        <p:origin x="1356" y="78"/>
      </p:cViewPr>
      <p:guideLst/>
    </p:cSldViewPr>
  </p:slideViewPr>
  <p:outlineViewPr>
    <p:cViewPr>
      <p:scale>
        <a:sx n="33" d="100"/>
        <a:sy n="33" d="100"/>
      </p:scale>
      <p:origin x="0" y="-183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71B1BA57-CF81-4F76-89A7-E8112D39F93D}"/>
    <pc:docChg chg="undo custSel addSld delSld modSld sldOrd">
      <pc:chgData name="Ian Coles | TRICS" userId="e39e6a2d-cb02-47f7-a2e2-d83a41b76ae8" providerId="ADAL" clId="{71B1BA57-CF81-4F76-89A7-E8112D39F93D}" dt="2022-10-09T12:28:59.275" v="6866" actId="14100"/>
      <pc:docMkLst>
        <pc:docMk/>
      </pc:docMkLst>
      <pc:sldChg chg="modSp mod modNotesTx">
        <pc:chgData name="Ian Coles | TRICS" userId="e39e6a2d-cb02-47f7-a2e2-d83a41b76ae8" providerId="ADAL" clId="{71B1BA57-CF81-4F76-89A7-E8112D39F93D}" dt="2022-10-09T10:26:25.396" v="206" actId="20577"/>
        <pc:sldMkLst>
          <pc:docMk/>
          <pc:sldMk cId="1888121834" sldId="256"/>
        </pc:sldMkLst>
        <pc:spChg chg="mod">
          <ac:chgData name="Ian Coles | TRICS" userId="e39e6a2d-cb02-47f7-a2e2-d83a41b76ae8" providerId="ADAL" clId="{71B1BA57-CF81-4F76-89A7-E8112D39F93D}" dt="2022-10-09T10:26:25.396" v="206" actId="20577"/>
          <ac:spMkLst>
            <pc:docMk/>
            <pc:sldMk cId="1888121834" sldId="256"/>
            <ac:spMk id="2" creationId="{00000000-0000-0000-0000-000000000000}"/>
          </ac:spMkLst>
        </pc:spChg>
        <pc:spChg chg="mod">
          <ac:chgData name="Ian Coles | TRICS" userId="e39e6a2d-cb02-47f7-a2e2-d83a41b76ae8" providerId="ADAL" clId="{71B1BA57-CF81-4F76-89A7-E8112D39F93D}" dt="2022-10-09T10:24:54.746" v="56" actId="20577"/>
          <ac:spMkLst>
            <pc:docMk/>
            <pc:sldMk cId="1888121834" sldId="256"/>
            <ac:spMk id="3" creationId="{00000000-0000-0000-0000-000000000000}"/>
          </ac:spMkLst>
        </pc:spChg>
      </pc:sldChg>
      <pc:sldChg chg="modSp mod modNotesTx">
        <pc:chgData name="Ian Coles | TRICS" userId="e39e6a2d-cb02-47f7-a2e2-d83a41b76ae8" providerId="ADAL" clId="{71B1BA57-CF81-4F76-89A7-E8112D39F93D}" dt="2022-10-09T10:30:33.003" v="764" actId="20577"/>
        <pc:sldMkLst>
          <pc:docMk/>
          <pc:sldMk cId="1718812715" sldId="257"/>
        </pc:sldMkLst>
        <pc:spChg chg="mod">
          <ac:chgData name="Ian Coles | TRICS" userId="e39e6a2d-cb02-47f7-a2e2-d83a41b76ae8" providerId="ADAL" clId="{71B1BA57-CF81-4F76-89A7-E8112D39F93D}" dt="2022-10-09T10:27:03.099" v="260" actId="20577"/>
          <ac:spMkLst>
            <pc:docMk/>
            <pc:sldMk cId="1718812715" sldId="257"/>
            <ac:spMk id="2" creationId="{00000000-0000-0000-0000-000000000000}"/>
          </ac:spMkLst>
        </pc:spChg>
        <pc:spChg chg="mod">
          <ac:chgData name="Ian Coles | TRICS" userId="e39e6a2d-cb02-47f7-a2e2-d83a41b76ae8" providerId="ADAL" clId="{71B1BA57-CF81-4F76-89A7-E8112D39F93D}" dt="2022-10-09T10:30:33.003" v="764" actId="20577"/>
          <ac:spMkLst>
            <pc:docMk/>
            <pc:sldMk cId="1718812715" sldId="257"/>
            <ac:spMk id="3" creationId="{00000000-0000-0000-0000-000000000000}"/>
          </ac:spMkLst>
        </pc:spChg>
      </pc:sldChg>
      <pc:sldChg chg="addSp delSp modSp mod modNotesTx">
        <pc:chgData name="Ian Coles | TRICS" userId="e39e6a2d-cb02-47f7-a2e2-d83a41b76ae8" providerId="ADAL" clId="{71B1BA57-CF81-4F76-89A7-E8112D39F93D}" dt="2022-10-09T10:35:53.641" v="1157" actId="1076"/>
        <pc:sldMkLst>
          <pc:docMk/>
          <pc:sldMk cId="1997197960" sldId="259"/>
        </pc:sldMkLst>
        <pc:spChg chg="mod">
          <ac:chgData name="Ian Coles | TRICS" userId="e39e6a2d-cb02-47f7-a2e2-d83a41b76ae8" providerId="ADAL" clId="{71B1BA57-CF81-4F76-89A7-E8112D39F93D}" dt="2022-10-09T10:32:58.242" v="831" actId="20577"/>
          <ac:spMkLst>
            <pc:docMk/>
            <pc:sldMk cId="1997197960" sldId="259"/>
            <ac:spMk id="2" creationId="{00000000-0000-0000-0000-000000000000}"/>
          </ac:spMkLst>
        </pc:spChg>
        <pc:spChg chg="mod">
          <ac:chgData name="Ian Coles | TRICS" userId="e39e6a2d-cb02-47f7-a2e2-d83a41b76ae8" providerId="ADAL" clId="{71B1BA57-CF81-4F76-89A7-E8112D39F93D}" dt="2022-10-09T10:35:44.211" v="1156" actId="14100"/>
          <ac:spMkLst>
            <pc:docMk/>
            <pc:sldMk cId="1997197960" sldId="259"/>
            <ac:spMk id="3" creationId="{00000000-0000-0000-0000-000000000000}"/>
          </ac:spMkLst>
        </pc:spChg>
        <pc:picChg chg="add mod">
          <ac:chgData name="Ian Coles | TRICS" userId="e39e6a2d-cb02-47f7-a2e2-d83a41b76ae8" providerId="ADAL" clId="{71B1BA57-CF81-4F76-89A7-E8112D39F93D}" dt="2022-10-09T10:35:53.641" v="1157" actId="1076"/>
          <ac:picMkLst>
            <pc:docMk/>
            <pc:sldMk cId="1997197960" sldId="259"/>
            <ac:picMk id="5" creationId="{1B4BA908-71AA-E01C-8254-ACCBECC34E4B}"/>
          </ac:picMkLst>
        </pc:picChg>
        <pc:picChg chg="del">
          <ac:chgData name="Ian Coles | TRICS" userId="e39e6a2d-cb02-47f7-a2e2-d83a41b76ae8" providerId="ADAL" clId="{71B1BA57-CF81-4F76-89A7-E8112D39F93D}" dt="2022-10-09T10:31:59.930" v="775" actId="478"/>
          <ac:picMkLst>
            <pc:docMk/>
            <pc:sldMk cId="1997197960" sldId="259"/>
            <ac:picMk id="8" creationId="{D3ED9C7C-778D-4E8A-B9FC-83BC14C92C11}"/>
          </ac:picMkLst>
        </pc:picChg>
      </pc:sldChg>
      <pc:sldChg chg="del">
        <pc:chgData name="Ian Coles | TRICS" userId="e39e6a2d-cb02-47f7-a2e2-d83a41b76ae8" providerId="ADAL" clId="{71B1BA57-CF81-4F76-89A7-E8112D39F93D}" dt="2022-10-09T10:31:50.150" v="773" actId="2696"/>
        <pc:sldMkLst>
          <pc:docMk/>
          <pc:sldMk cId="602969808" sldId="260"/>
        </pc:sldMkLst>
      </pc:sldChg>
      <pc:sldChg chg="new del">
        <pc:chgData name="Ian Coles | TRICS" userId="e39e6a2d-cb02-47f7-a2e2-d83a41b76ae8" providerId="ADAL" clId="{71B1BA57-CF81-4F76-89A7-E8112D39F93D}" dt="2022-10-09T10:36:22.938" v="1161" actId="2696"/>
        <pc:sldMkLst>
          <pc:docMk/>
          <pc:sldMk cId="942721843" sldId="260"/>
        </pc:sldMkLst>
      </pc:sldChg>
      <pc:sldChg chg="del">
        <pc:chgData name="Ian Coles | TRICS" userId="e39e6a2d-cb02-47f7-a2e2-d83a41b76ae8" providerId="ADAL" clId="{71B1BA57-CF81-4F76-89A7-E8112D39F93D}" dt="2022-10-09T10:31:29.704" v="765" actId="2696"/>
        <pc:sldMkLst>
          <pc:docMk/>
          <pc:sldMk cId="3698292940" sldId="261"/>
        </pc:sldMkLst>
      </pc:sldChg>
      <pc:sldChg chg="addSp modSp add mod">
        <pc:chgData name="Ian Coles | TRICS" userId="e39e6a2d-cb02-47f7-a2e2-d83a41b76ae8" providerId="ADAL" clId="{71B1BA57-CF81-4F76-89A7-E8112D39F93D}" dt="2022-10-09T10:48:51.547" v="1548" actId="207"/>
        <pc:sldMkLst>
          <pc:docMk/>
          <pc:sldMk cId="3960730405" sldId="261"/>
        </pc:sldMkLst>
        <pc:spChg chg="mod">
          <ac:chgData name="Ian Coles | TRICS" userId="e39e6a2d-cb02-47f7-a2e2-d83a41b76ae8" providerId="ADAL" clId="{71B1BA57-CF81-4F76-89A7-E8112D39F93D}" dt="2022-10-09T10:37:03.298" v="1235" actId="20577"/>
          <ac:spMkLst>
            <pc:docMk/>
            <pc:sldMk cId="3960730405" sldId="261"/>
            <ac:spMk id="2" creationId="{00000000-0000-0000-0000-000000000000}"/>
          </ac:spMkLst>
        </pc:spChg>
        <pc:spChg chg="mod">
          <ac:chgData name="Ian Coles | TRICS" userId="e39e6a2d-cb02-47f7-a2e2-d83a41b76ae8" providerId="ADAL" clId="{71B1BA57-CF81-4F76-89A7-E8112D39F93D}" dt="2022-10-09T10:48:51.547" v="1548" actId="207"/>
          <ac:spMkLst>
            <pc:docMk/>
            <pc:sldMk cId="3960730405" sldId="261"/>
            <ac:spMk id="3" creationId="{00000000-0000-0000-0000-000000000000}"/>
          </ac:spMkLst>
        </pc:spChg>
        <pc:picChg chg="add mod">
          <ac:chgData name="Ian Coles | TRICS" userId="e39e6a2d-cb02-47f7-a2e2-d83a41b76ae8" providerId="ADAL" clId="{71B1BA57-CF81-4F76-89A7-E8112D39F93D}" dt="2022-10-09T10:47:44.492" v="1546" actId="1076"/>
          <ac:picMkLst>
            <pc:docMk/>
            <pc:sldMk cId="3960730405" sldId="261"/>
            <ac:picMk id="6" creationId="{AC51AE41-8885-F88A-FAAD-D2B8FB3CDD76}"/>
          </ac:picMkLst>
        </pc:picChg>
      </pc:sldChg>
      <pc:sldChg chg="del">
        <pc:chgData name="Ian Coles | TRICS" userId="e39e6a2d-cb02-47f7-a2e2-d83a41b76ae8" providerId="ADAL" clId="{71B1BA57-CF81-4F76-89A7-E8112D39F93D}" dt="2022-10-09T10:31:31.854" v="766" actId="2696"/>
        <pc:sldMkLst>
          <pc:docMk/>
          <pc:sldMk cId="1282899239" sldId="262"/>
        </pc:sldMkLst>
      </pc:sldChg>
      <pc:sldChg chg="modSp add mod">
        <pc:chgData name="Ian Coles | TRICS" userId="e39e6a2d-cb02-47f7-a2e2-d83a41b76ae8" providerId="ADAL" clId="{71B1BA57-CF81-4F76-89A7-E8112D39F93D}" dt="2022-10-09T11:05:44.734" v="2667" actId="27636"/>
        <pc:sldMkLst>
          <pc:docMk/>
          <pc:sldMk cId="2909900560" sldId="262"/>
        </pc:sldMkLst>
        <pc:spChg chg="mod">
          <ac:chgData name="Ian Coles | TRICS" userId="e39e6a2d-cb02-47f7-a2e2-d83a41b76ae8" providerId="ADAL" clId="{71B1BA57-CF81-4F76-89A7-E8112D39F93D}" dt="2022-10-09T10:50:18.531" v="1581" actId="20577"/>
          <ac:spMkLst>
            <pc:docMk/>
            <pc:sldMk cId="2909900560" sldId="262"/>
            <ac:spMk id="2" creationId="{00000000-0000-0000-0000-000000000000}"/>
          </ac:spMkLst>
        </pc:spChg>
        <pc:spChg chg="mod">
          <ac:chgData name="Ian Coles | TRICS" userId="e39e6a2d-cb02-47f7-a2e2-d83a41b76ae8" providerId="ADAL" clId="{71B1BA57-CF81-4F76-89A7-E8112D39F93D}" dt="2022-10-09T11:05:44.734" v="2667" actId="27636"/>
          <ac:spMkLst>
            <pc:docMk/>
            <pc:sldMk cId="2909900560" sldId="262"/>
            <ac:spMk id="3" creationId="{00000000-0000-0000-0000-000000000000}"/>
          </ac:spMkLst>
        </pc:spChg>
      </pc:sldChg>
      <pc:sldChg chg="addSp delSp new del mod">
        <pc:chgData name="Ian Coles | TRICS" userId="e39e6a2d-cb02-47f7-a2e2-d83a41b76ae8" providerId="ADAL" clId="{71B1BA57-CF81-4F76-89A7-E8112D39F93D}" dt="2022-10-09T10:52:10.328" v="1773" actId="2696"/>
        <pc:sldMkLst>
          <pc:docMk/>
          <pc:sldMk cId="2225103152" sldId="263"/>
        </pc:sldMkLst>
        <pc:picChg chg="add del">
          <ac:chgData name="Ian Coles | TRICS" userId="e39e6a2d-cb02-47f7-a2e2-d83a41b76ae8" providerId="ADAL" clId="{71B1BA57-CF81-4F76-89A7-E8112D39F93D}" dt="2022-10-09T10:52:04.113" v="1771" actId="478"/>
          <ac:picMkLst>
            <pc:docMk/>
            <pc:sldMk cId="2225103152" sldId="263"/>
            <ac:picMk id="4" creationId="{9F329E94-12C7-F5E6-EECB-8D1650A7DC60}"/>
          </ac:picMkLst>
        </pc:picChg>
      </pc:sldChg>
      <pc:sldChg chg="del">
        <pc:chgData name="Ian Coles | TRICS" userId="e39e6a2d-cb02-47f7-a2e2-d83a41b76ae8" providerId="ADAL" clId="{71B1BA57-CF81-4F76-89A7-E8112D39F93D}" dt="2022-10-09T10:31:34.901" v="767" actId="2696"/>
        <pc:sldMkLst>
          <pc:docMk/>
          <pc:sldMk cId="3387443796" sldId="263"/>
        </pc:sldMkLst>
      </pc:sldChg>
      <pc:sldChg chg="del">
        <pc:chgData name="Ian Coles | TRICS" userId="e39e6a2d-cb02-47f7-a2e2-d83a41b76ae8" providerId="ADAL" clId="{71B1BA57-CF81-4F76-89A7-E8112D39F93D}" dt="2022-10-09T10:31:36.962" v="768" actId="2696"/>
        <pc:sldMkLst>
          <pc:docMk/>
          <pc:sldMk cId="183011180" sldId="264"/>
        </pc:sldMkLst>
      </pc:sldChg>
      <pc:sldChg chg="addSp delSp modSp add mod">
        <pc:chgData name="Ian Coles | TRICS" userId="e39e6a2d-cb02-47f7-a2e2-d83a41b76ae8" providerId="ADAL" clId="{71B1BA57-CF81-4F76-89A7-E8112D39F93D}" dt="2022-10-09T11:07:52.605" v="2770" actId="1076"/>
        <pc:sldMkLst>
          <pc:docMk/>
          <pc:sldMk cId="3961123629" sldId="264"/>
        </pc:sldMkLst>
        <pc:spChg chg="mod">
          <ac:chgData name="Ian Coles | TRICS" userId="e39e6a2d-cb02-47f7-a2e2-d83a41b76ae8" providerId="ADAL" clId="{71B1BA57-CF81-4F76-89A7-E8112D39F93D}" dt="2022-10-09T10:59:06.343" v="2280" actId="20577"/>
          <ac:spMkLst>
            <pc:docMk/>
            <pc:sldMk cId="3961123629" sldId="264"/>
            <ac:spMk id="2" creationId="{00000000-0000-0000-0000-000000000000}"/>
          </ac:spMkLst>
        </pc:spChg>
        <pc:spChg chg="mod">
          <ac:chgData name="Ian Coles | TRICS" userId="e39e6a2d-cb02-47f7-a2e2-d83a41b76ae8" providerId="ADAL" clId="{71B1BA57-CF81-4F76-89A7-E8112D39F93D}" dt="2022-10-09T11:07:11.405" v="2765" actId="27636"/>
          <ac:spMkLst>
            <pc:docMk/>
            <pc:sldMk cId="3961123629" sldId="264"/>
            <ac:spMk id="3" creationId="{00000000-0000-0000-0000-000000000000}"/>
          </ac:spMkLst>
        </pc:spChg>
        <pc:spChg chg="add mod">
          <ac:chgData name="Ian Coles | TRICS" userId="e39e6a2d-cb02-47f7-a2e2-d83a41b76ae8" providerId="ADAL" clId="{71B1BA57-CF81-4F76-89A7-E8112D39F93D}" dt="2022-10-09T11:07:52.605" v="2770" actId="1076"/>
          <ac:spMkLst>
            <pc:docMk/>
            <pc:sldMk cId="3961123629" sldId="264"/>
            <ac:spMk id="8" creationId="{6CB3974F-E5E5-F4A9-121E-216DFB3FDBA9}"/>
          </ac:spMkLst>
        </pc:spChg>
        <pc:picChg chg="add mod">
          <ac:chgData name="Ian Coles | TRICS" userId="e39e6a2d-cb02-47f7-a2e2-d83a41b76ae8" providerId="ADAL" clId="{71B1BA57-CF81-4F76-89A7-E8112D39F93D}" dt="2022-10-09T11:07:48.397" v="2769" actId="1076"/>
          <ac:picMkLst>
            <pc:docMk/>
            <pc:sldMk cId="3961123629" sldId="264"/>
            <ac:picMk id="5" creationId="{8ACD50BC-4135-69F0-BDC3-D29596483996}"/>
          </ac:picMkLst>
        </pc:picChg>
        <pc:picChg chg="add del mod">
          <ac:chgData name="Ian Coles | TRICS" userId="e39e6a2d-cb02-47f7-a2e2-d83a41b76ae8" providerId="ADAL" clId="{71B1BA57-CF81-4F76-89A7-E8112D39F93D}" dt="2022-10-09T11:03:54.129" v="2596" actId="478"/>
          <ac:picMkLst>
            <pc:docMk/>
            <pc:sldMk cId="3961123629" sldId="264"/>
            <ac:picMk id="6" creationId="{5DC46983-FFFA-C73A-8894-162D36E9B3CD}"/>
          </ac:picMkLst>
        </pc:picChg>
      </pc:sldChg>
      <pc:sldChg chg="del">
        <pc:chgData name="Ian Coles | TRICS" userId="e39e6a2d-cb02-47f7-a2e2-d83a41b76ae8" providerId="ADAL" clId="{71B1BA57-CF81-4F76-89A7-E8112D39F93D}" dt="2022-10-09T10:31:39.040" v="769" actId="2696"/>
        <pc:sldMkLst>
          <pc:docMk/>
          <pc:sldMk cId="1570286308" sldId="265"/>
        </pc:sldMkLst>
      </pc:sldChg>
      <pc:sldChg chg="new del">
        <pc:chgData name="Ian Coles | TRICS" userId="e39e6a2d-cb02-47f7-a2e2-d83a41b76ae8" providerId="ADAL" clId="{71B1BA57-CF81-4F76-89A7-E8112D39F93D}" dt="2022-10-09T11:08:23.985" v="2773" actId="2696"/>
        <pc:sldMkLst>
          <pc:docMk/>
          <pc:sldMk cId="1832228768" sldId="265"/>
        </pc:sldMkLst>
      </pc:sldChg>
      <pc:sldChg chg="modSp add mod">
        <pc:chgData name="Ian Coles | TRICS" userId="e39e6a2d-cb02-47f7-a2e2-d83a41b76ae8" providerId="ADAL" clId="{71B1BA57-CF81-4F76-89A7-E8112D39F93D}" dt="2022-10-09T11:24:07.390" v="3248" actId="20577"/>
        <pc:sldMkLst>
          <pc:docMk/>
          <pc:sldMk cId="1130299818" sldId="266"/>
        </pc:sldMkLst>
        <pc:spChg chg="mod">
          <ac:chgData name="Ian Coles | TRICS" userId="e39e6a2d-cb02-47f7-a2e2-d83a41b76ae8" providerId="ADAL" clId="{71B1BA57-CF81-4F76-89A7-E8112D39F93D}" dt="2022-10-09T11:08:38.070" v="2832" actId="20577"/>
          <ac:spMkLst>
            <pc:docMk/>
            <pc:sldMk cId="1130299818" sldId="266"/>
            <ac:spMk id="2" creationId="{00000000-0000-0000-0000-000000000000}"/>
          </ac:spMkLst>
        </pc:spChg>
        <pc:spChg chg="mod">
          <ac:chgData name="Ian Coles | TRICS" userId="e39e6a2d-cb02-47f7-a2e2-d83a41b76ae8" providerId="ADAL" clId="{71B1BA57-CF81-4F76-89A7-E8112D39F93D}" dt="2022-10-09T11:24:07.390" v="3248" actId="20577"/>
          <ac:spMkLst>
            <pc:docMk/>
            <pc:sldMk cId="1130299818" sldId="266"/>
            <ac:spMk id="3" creationId="{00000000-0000-0000-0000-000000000000}"/>
          </ac:spMkLst>
        </pc:spChg>
      </pc:sldChg>
      <pc:sldChg chg="del">
        <pc:chgData name="Ian Coles | TRICS" userId="e39e6a2d-cb02-47f7-a2e2-d83a41b76ae8" providerId="ADAL" clId="{71B1BA57-CF81-4F76-89A7-E8112D39F93D}" dt="2022-10-09T10:31:40.876" v="770" actId="2696"/>
        <pc:sldMkLst>
          <pc:docMk/>
          <pc:sldMk cId="2664500569" sldId="266"/>
        </pc:sldMkLst>
      </pc:sldChg>
      <pc:sldChg chg="modSp add mod">
        <pc:chgData name="Ian Coles | TRICS" userId="e39e6a2d-cb02-47f7-a2e2-d83a41b76ae8" providerId="ADAL" clId="{71B1BA57-CF81-4F76-89A7-E8112D39F93D}" dt="2022-10-09T11:37:54.422" v="4854" actId="27636"/>
        <pc:sldMkLst>
          <pc:docMk/>
          <pc:sldMk cId="101217969" sldId="267"/>
        </pc:sldMkLst>
        <pc:spChg chg="mod">
          <ac:chgData name="Ian Coles | TRICS" userId="e39e6a2d-cb02-47f7-a2e2-d83a41b76ae8" providerId="ADAL" clId="{71B1BA57-CF81-4F76-89A7-E8112D39F93D}" dt="2022-10-09T11:25:05.863" v="3316" actId="20577"/>
          <ac:spMkLst>
            <pc:docMk/>
            <pc:sldMk cId="101217969" sldId="267"/>
            <ac:spMk id="2" creationId="{00000000-0000-0000-0000-000000000000}"/>
          </ac:spMkLst>
        </pc:spChg>
        <pc:spChg chg="mod">
          <ac:chgData name="Ian Coles | TRICS" userId="e39e6a2d-cb02-47f7-a2e2-d83a41b76ae8" providerId="ADAL" clId="{71B1BA57-CF81-4F76-89A7-E8112D39F93D}" dt="2022-10-09T11:37:54.422" v="4854" actId="27636"/>
          <ac:spMkLst>
            <pc:docMk/>
            <pc:sldMk cId="101217969" sldId="267"/>
            <ac:spMk id="3" creationId="{00000000-0000-0000-0000-000000000000}"/>
          </ac:spMkLst>
        </pc:spChg>
      </pc:sldChg>
      <pc:sldChg chg="del">
        <pc:chgData name="Ian Coles | TRICS" userId="e39e6a2d-cb02-47f7-a2e2-d83a41b76ae8" providerId="ADAL" clId="{71B1BA57-CF81-4F76-89A7-E8112D39F93D}" dt="2022-10-09T10:31:42.855" v="771" actId="2696"/>
        <pc:sldMkLst>
          <pc:docMk/>
          <pc:sldMk cId="2603792682" sldId="267"/>
        </pc:sldMkLst>
      </pc:sldChg>
      <pc:sldChg chg="del">
        <pc:chgData name="Ian Coles | TRICS" userId="e39e6a2d-cb02-47f7-a2e2-d83a41b76ae8" providerId="ADAL" clId="{71B1BA57-CF81-4F76-89A7-E8112D39F93D}" dt="2022-10-09T10:31:46.880" v="772" actId="2696"/>
        <pc:sldMkLst>
          <pc:docMk/>
          <pc:sldMk cId="3122551622" sldId="268"/>
        </pc:sldMkLst>
      </pc:sldChg>
      <pc:sldChg chg="modSp add del mod">
        <pc:chgData name="Ian Coles | TRICS" userId="e39e6a2d-cb02-47f7-a2e2-d83a41b76ae8" providerId="ADAL" clId="{71B1BA57-CF81-4F76-89A7-E8112D39F93D}" dt="2022-10-09T11:41:54.368" v="5222" actId="2696"/>
        <pc:sldMkLst>
          <pc:docMk/>
          <pc:sldMk cId="4095161918" sldId="268"/>
        </pc:sldMkLst>
        <pc:spChg chg="mod">
          <ac:chgData name="Ian Coles | TRICS" userId="e39e6a2d-cb02-47f7-a2e2-d83a41b76ae8" providerId="ADAL" clId="{71B1BA57-CF81-4F76-89A7-E8112D39F93D}" dt="2022-10-09T11:30:47.046" v="4036" actId="20577"/>
          <ac:spMkLst>
            <pc:docMk/>
            <pc:sldMk cId="4095161918" sldId="268"/>
            <ac:spMk id="2" creationId="{00000000-0000-0000-0000-000000000000}"/>
          </ac:spMkLst>
        </pc:spChg>
        <pc:spChg chg="mod">
          <ac:chgData name="Ian Coles | TRICS" userId="e39e6a2d-cb02-47f7-a2e2-d83a41b76ae8" providerId="ADAL" clId="{71B1BA57-CF81-4F76-89A7-E8112D39F93D}" dt="2022-10-09T11:40:13.721" v="5126" actId="20577"/>
          <ac:spMkLst>
            <pc:docMk/>
            <pc:sldMk cId="4095161918" sldId="268"/>
            <ac:spMk id="3" creationId="{00000000-0000-0000-0000-000000000000}"/>
          </ac:spMkLst>
        </pc:spChg>
      </pc:sldChg>
      <pc:sldChg chg="modSp add mod">
        <pc:chgData name="Ian Coles | TRICS" userId="e39e6a2d-cb02-47f7-a2e2-d83a41b76ae8" providerId="ADAL" clId="{71B1BA57-CF81-4F76-89A7-E8112D39F93D}" dt="2022-10-09T11:38:17.157" v="4981" actId="20577"/>
        <pc:sldMkLst>
          <pc:docMk/>
          <pc:sldMk cId="2490147371" sldId="269"/>
        </pc:sldMkLst>
        <pc:spChg chg="mod">
          <ac:chgData name="Ian Coles | TRICS" userId="e39e6a2d-cb02-47f7-a2e2-d83a41b76ae8" providerId="ADAL" clId="{71B1BA57-CF81-4F76-89A7-E8112D39F93D}" dt="2022-10-09T11:38:17.157" v="4981" actId="20577"/>
          <ac:spMkLst>
            <pc:docMk/>
            <pc:sldMk cId="2490147371" sldId="269"/>
            <ac:spMk id="3" creationId="{00000000-0000-0000-0000-000000000000}"/>
          </ac:spMkLst>
        </pc:spChg>
      </pc:sldChg>
      <pc:sldChg chg="modSp add mod">
        <pc:chgData name="Ian Coles | TRICS" userId="e39e6a2d-cb02-47f7-a2e2-d83a41b76ae8" providerId="ADAL" clId="{71B1BA57-CF81-4F76-89A7-E8112D39F93D}" dt="2022-10-09T11:41:25.053" v="5221" actId="27636"/>
        <pc:sldMkLst>
          <pc:docMk/>
          <pc:sldMk cId="1738829822" sldId="270"/>
        </pc:sldMkLst>
        <pc:spChg chg="mod">
          <ac:chgData name="Ian Coles | TRICS" userId="e39e6a2d-cb02-47f7-a2e2-d83a41b76ae8" providerId="ADAL" clId="{71B1BA57-CF81-4F76-89A7-E8112D39F93D}" dt="2022-10-09T11:41:25.053" v="5221" actId="27636"/>
          <ac:spMkLst>
            <pc:docMk/>
            <pc:sldMk cId="1738829822" sldId="270"/>
            <ac:spMk id="3" creationId="{00000000-0000-0000-0000-000000000000}"/>
          </ac:spMkLst>
        </pc:spChg>
      </pc:sldChg>
      <pc:sldChg chg="addSp delSp modSp add del mod">
        <pc:chgData name="Ian Coles | TRICS" userId="e39e6a2d-cb02-47f7-a2e2-d83a41b76ae8" providerId="ADAL" clId="{71B1BA57-CF81-4F76-89A7-E8112D39F93D}" dt="2022-10-09T11:51:47.604" v="5462" actId="2696"/>
        <pc:sldMkLst>
          <pc:docMk/>
          <pc:sldMk cId="3023027217" sldId="271"/>
        </pc:sldMkLst>
        <pc:spChg chg="del mod">
          <ac:chgData name="Ian Coles | TRICS" userId="e39e6a2d-cb02-47f7-a2e2-d83a41b76ae8" providerId="ADAL" clId="{71B1BA57-CF81-4F76-89A7-E8112D39F93D}" dt="2022-10-09T11:48:17.045" v="5366" actId="478"/>
          <ac:spMkLst>
            <pc:docMk/>
            <pc:sldMk cId="3023027217" sldId="271"/>
            <ac:spMk id="2" creationId="{00000000-0000-0000-0000-000000000000}"/>
          </ac:spMkLst>
        </pc:spChg>
        <pc:spChg chg="del mod">
          <ac:chgData name="Ian Coles | TRICS" userId="e39e6a2d-cb02-47f7-a2e2-d83a41b76ae8" providerId="ADAL" clId="{71B1BA57-CF81-4F76-89A7-E8112D39F93D}" dt="2022-10-09T11:42:43.339" v="5278" actId="478"/>
          <ac:spMkLst>
            <pc:docMk/>
            <pc:sldMk cId="3023027217" sldId="271"/>
            <ac:spMk id="3" creationId="{00000000-0000-0000-0000-000000000000}"/>
          </ac:spMkLst>
        </pc:spChg>
        <pc:spChg chg="add del mod">
          <ac:chgData name="Ian Coles | TRICS" userId="e39e6a2d-cb02-47f7-a2e2-d83a41b76ae8" providerId="ADAL" clId="{71B1BA57-CF81-4F76-89A7-E8112D39F93D}" dt="2022-10-09T11:47:12.676" v="5339" actId="478"/>
          <ac:spMkLst>
            <pc:docMk/>
            <pc:sldMk cId="3023027217" sldId="271"/>
            <ac:spMk id="8" creationId="{5449BC41-0D4F-5206-44AB-5FF826C2A243}"/>
          </ac:spMkLst>
        </pc:spChg>
        <pc:spChg chg="add del mod">
          <ac:chgData name="Ian Coles | TRICS" userId="e39e6a2d-cb02-47f7-a2e2-d83a41b76ae8" providerId="ADAL" clId="{71B1BA57-CF81-4F76-89A7-E8112D39F93D}" dt="2022-10-09T11:48:34.772" v="5369" actId="478"/>
          <ac:spMkLst>
            <pc:docMk/>
            <pc:sldMk cId="3023027217" sldId="271"/>
            <ac:spMk id="10" creationId="{97EFF98D-5A77-AB8C-ADB9-5150A7B3402D}"/>
          </ac:spMkLst>
        </pc:spChg>
        <pc:spChg chg="add mod">
          <ac:chgData name="Ian Coles | TRICS" userId="e39e6a2d-cb02-47f7-a2e2-d83a41b76ae8" providerId="ADAL" clId="{71B1BA57-CF81-4F76-89A7-E8112D39F93D}" dt="2022-10-09T11:50:51.029" v="5441" actId="207"/>
          <ac:spMkLst>
            <pc:docMk/>
            <pc:sldMk cId="3023027217" sldId="271"/>
            <ac:spMk id="12" creationId="{F59E6E36-C09E-077E-34BF-8A1EC05291F5}"/>
          </ac:spMkLst>
        </pc:spChg>
        <pc:picChg chg="add mod">
          <ac:chgData name="Ian Coles | TRICS" userId="e39e6a2d-cb02-47f7-a2e2-d83a41b76ae8" providerId="ADAL" clId="{71B1BA57-CF81-4F76-89A7-E8112D39F93D}" dt="2022-10-09T11:49:13.473" v="5373" actId="14100"/>
          <ac:picMkLst>
            <pc:docMk/>
            <pc:sldMk cId="3023027217" sldId="271"/>
            <ac:picMk id="5" creationId="{F2E975B5-9488-CAE0-448F-63918EE7AD1A}"/>
          </ac:picMkLst>
        </pc:picChg>
        <pc:picChg chg="add del mod">
          <ac:chgData name="Ian Coles | TRICS" userId="e39e6a2d-cb02-47f7-a2e2-d83a41b76ae8" providerId="ADAL" clId="{71B1BA57-CF81-4F76-89A7-E8112D39F93D}" dt="2022-10-09T11:46:19.963" v="5331" actId="478"/>
          <ac:picMkLst>
            <pc:docMk/>
            <pc:sldMk cId="3023027217" sldId="271"/>
            <ac:picMk id="6" creationId="{9DC1430B-E20E-E119-FF2A-64F9E7A565A5}"/>
          </ac:picMkLst>
        </pc:picChg>
      </pc:sldChg>
      <pc:sldChg chg="addSp delSp modSp add mod">
        <pc:chgData name="Ian Coles | TRICS" userId="e39e6a2d-cb02-47f7-a2e2-d83a41b76ae8" providerId="ADAL" clId="{71B1BA57-CF81-4F76-89A7-E8112D39F93D}" dt="2022-10-09T11:55:16.498" v="5503" actId="20577"/>
        <pc:sldMkLst>
          <pc:docMk/>
          <pc:sldMk cId="2206515317" sldId="272"/>
        </pc:sldMkLst>
        <pc:spChg chg="mod">
          <ac:chgData name="Ian Coles | TRICS" userId="e39e6a2d-cb02-47f7-a2e2-d83a41b76ae8" providerId="ADAL" clId="{71B1BA57-CF81-4F76-89A7-E8112D39F93D}" dt="2022-10-09T11:55:16.498" v="5503" actId="20577"/>
          <ac:spMkLst>
            <pc:docMk/>
            <pc:sldMk cId="2206515317" sldId="272"/>
            <ac:spMk id="12" creationId="{F59E6E36-C09E-077E-34BF-8A1EC05291F5}"/>
          </ac:spMkLst>
        </pc:spChg>
        <pc:picChg chg="add mod">
          <ac:chgData name="Ian Coles | TRICS" userId="e39e6a2d-cb02-47f7-a2e2-d83a41b76ae8" providerId="ADAL" clId="{71B1BA57-CF81-4F76-89A7-E8112D39F93D}" dt="2022-10-09T11:54:29.551" v="5486" actId="14100"/>
          <ac:picMkLst>
            <pc:docMk/>
            <pc:sldMk cId="2206515317" sldId="272"/>
            <ac:picMk id="2" creationId="{275FC518-278A-6BD6-C346-6D77EDDBEB89}"/>
          </ac:picMkLst>
        </pc:picChg>
        <pc:picChg chg="del">
          <ac:chgData name="Ian Coles | TRICS" userId="e39e6a2d-cb02-47f7-a2e2-d83a41b76ae8" providerId="ADAL" clId="{71B1BA57-CF81-4F76-89A7-E8112D39F93D}" dt="2022-10-09T11:54:00.915" v="5481" actId="478"/>
          <ac:picMkLst>
            <pc:docMk/>
            <pc:sldMk cId="2206515317" sldId="272"/>
            <ac:picMk id="5" creationId="{F2E975B5-9488-CAE0-448F-63918EE7AD1A}"/>
          </ac:picMkLst>
        </pc:picChg>
      </pc:sldChg>
      <pc:sldChg chg="addSp delSp modSp add mod">
        <pc:chgData name="Ian Coles | TRICS" userId="e39e6a2d-cb02-47f7-a2e2-d83a41b76ae8" providerId="ADAL" clId="{71B1BA57-CF81-4F76-89A7-E8112D39F93D}" dt="2022-10-09T11:56:07.287" v="5553" actId="14100"/>
        <pc:sldMkLst>
          <pc:docMk/>
          <pc:sldMk cId="1720156271" sldId="273"/>
        </pc:sldMkLst>
        <pc:spChg chg="mod">
          <ac:chgData name="Ian Coles | TRICS" userId="e39e6a2d-cb02-47f7-a2e2-d83a41b76ae8" providerId="ADAL" clId="{71B1BA57-CF81-4F76-89A7-E8112D39F93D}" dt="2022-10-09T11:55:31.868" v="5549" actId="20577"/>
          <ac:spMkLst>
            <pc:docMk/>
            <pc:sldMk cId="1720156271" sldId="273"/>
            <ac:spMk id="12" creationId="{F59E6E36-C09E-077E-34BF-8A1EC05291F5}"/>
          </ac:spMkLst>
        </pc:spChg>
        <pc:picChg chg="del">
          <ac:chgData name="Ian Coles | TRICS" userId="e39e6a2d-cb02-47f7-a2e2-d83a41b76ae8" providerId="ADAL" clId="{71B1BA57-CF81-4F76-89A7-E8112D39F93D}" dt="2022-10-09T11:55:37.155" v="5550" actId="478"/>
          <ac:picMkLst>
            <pc:docMk/>
            <pc:sldMk cId="1720156271" sldId="273"/>
            <ac:picMk id="2" creationId="{275FC518-278A-6BD6-C346-6D77EDDBEB89}"/>
          </ac:picMkLst>
        </pc:picChg>
        <pc:picChg chg="add mod">
          <ac:chgData name="Ian Coles | TRICS" userId="e39e6a2d-cb02-47f7-a2e2-d83a41b76ae8" providerId="ADAL" clId="{71B1BA57-CF81-4F76-89A7-E8112D39F93D}" dt="2022-10-09T11:56:07.287" v="5553" actId="14100"/>
          <ac:picMkLst>
            <pc:docMk/>
            <pc:sldMk cId="1720156271" sldId="273"/>
            <ac:picMk id="3" creationId="{A300F3A9-6747-C1C4-4049-C98E5B16420B}"/>
          </ac:picMkLst>
        </pc:picChg>
      </pc:sldChg>
      <pc:sldChg chg="addSp delSp modSp add mod">
        <pc:chgData name="Ian Coles | TRICS" userId="e39e6a2d-cb02-47f7-a2e2-d83a41b76ae8" providerId="ADAL" clId="{71B1BA57-CF81-4F76-89A7-E8112D39F93D}" dt="2022-10-09T11:57:26.313" v="5632" actId="14100"/>
        <pc:sldMkLst>
          <pc:docMk/>
          <pc:sldMk cId="3624548935" sldId="274"/>
        </pc:sldMkLst>
        <pc:spChg chg="mod">
          <ac:chgData name="Ian Coles | TRICS" userId="e39e6a2d-cb02-47f7-a2e2-d83a41b76ae8" providerId="ADAL" clId="{71B1BA57-CF81-4F76-89A7-E8112D39F93D}" dt="2022-10-09T11:56:51.566" v="5628" actId="20577"/>
          <ac:spMkLst>
            <pc:docMk/>
            <pc:sldMk cId="3624548935" sldId="274"/>
            <ac:spMk id="12" creationId="{F59E6E36-C09E-077E-34BF-8A1EC05291F5}"/>
          </ac:spMkLst>
        </pc:spChg>
        <pc:picChg chg="add mod">
          <ac:chgData name="Ian Coles | TRICS" userId="e39e6a2d-cb02-47f7-a2e2-d83a41b76ae8" providerId="ADAL" clId="{71B1BA57-CF81-4F76-89A7-E8112D39F93D}" dt="2022-10-09T11:57:26.313" v="5632" actId="14100"/>
          <ac:picMkLst>
            <pc:docMk/>
            <pc:sldMk cId="3624548935" sldId="274"/>
            <ac:picMk id="2" creationId="{49E723A9-9A39-84BA-7B79-D966FB9630AA}"/>
          </ac:picMkLst>
        </pc:picChg>
        <pc:picChg chg="del">
          <ac:chgData name="Ian Coles | TRICS" userId="e39e6a2d-cb02-47f7-a2e2-d83a41b76ae8" providerId="ADAL" clId="{71B1BA57-CF81-4F76-89A7-E8112D39F93D}" dt="2022-10-09T11:56:58.500" v="5629" actId="478"/>
          <ac:picMkLst>
            <pc:docMk/>
            <pc:sldMk cId="3624548935" sldId="274"/>
            <ac:picMk id="3" creationId="{A300F3A9-6747-C1C4-4049-C98E5B16420B}"/>
          </ac:picMkLst>
        </pc:picChg>
      </pc:sldChg>
      <pc:sldChg chg="addSp delSp modSp add mod">
        <pc:chgData name="Ian Coles | TRICS" userId="e39e6a2d-cb02-47f7-a2e2-d83a41b76ae8" providerId="ADAL" clId="{71B1BA57-CF81-4F76-89A7-E8112D39F93D}" dt="2022-10-09T11:58:12.409" v="5680" actId="14100"/>
        <pc:sldMkLst>
          <pc:docMk/>
          <pc:sldMk cId="3381632565" sldId="275"/>
        </pc:sldMkLst>
        <pc:spChg chg="mod">
          <ac:chgData name="Ian Coles | TRICS" userId="e39e6a2d-cb02-47f7-a2e2-d83a41b76ae8" providerId="ADAL" clId="{71B1BA57-CF81-4F76-89A7-E8112D39F93D}" dt="2022-10-09T11:57:46.769" v="5676" actId="20577"/>
          <ac:spMkLst>
            <pc:docMk/>
            <pc:sldMk cId="3381632565" sldId="275"/>
            <ac:spMk id="12" creationId="{F59E6E36-C09E-077E-34BF-8A1EC05291F5}"/>
          </ac:spMkLst>
        </pc:spChg>
        <pc:picChg chg="del">
          <ac:chgData name="Ian Coles | TRICS" userId="e39e6a2d-cb02-47f7-a2e2-d83a41b76ae8" providerId="ADAL" clId="{71B1BA57-CF81-4F76-89A7-E8112D39F93D}" dt="2022-10-09T11:57:49.700" v="5677" actId="478"/>
          <ac:picMkLst>
            <pc:docMk/>
            <pc:sldMk cId="3381632565" sldId="275"/>
            <ac:picMk id="2" creationId="{49E723A9-9A39-84BA-7B79-D966FB9630AA}"/>
          </ac:picMkLst>
        </pc:picChg>
        <pc:picChg chg="add mod">
          <ac:chgData name="Ian Coles | TRICS" userId="e39e6a2d-cb02-47f7-a2e2-d83a41b76ae8" providerId="ADAL" clId="{71B1BA57-CF81-4F76-89A7-E8112D39F93D}" dt="2022-10-09T11:58:12.409" v="5680" actId="14100"/>
          <ac:picMkLst>
            <pc:docMk/>
            <pc:sldMk cId="3381632565" sldId="275"/>
            <ac:picMk id="3" creationId="{34DBD921-EAF6-52C0-DE59-3F8FDF860884}"/>
          </ac:picMkLst>
        </pc:picChg>
      </pc:sldChg>
      <pc:sldChg chg="addSp delSp modSp add mod">
        <pc:chgData name="Ian Coles | TRICS" userId="e39e6a2d-cb02-47f7-a2e2-d83a41b76ae8" providerId="ADAL" clId="{71B1BA57-CF81-4F76-89A7-E8112D39F93D}" dt="2022-10-09T11:59:01.049" v="5701" actId="14100"/>
        <pc:sldMkLst>
          <pc:docMk/>
          <pc:sldMk cId="3210456245" sldId="276"/>
        </pc:sldMkLst>
        <pc:spChg chg="mod">
          <ac:chgData name="Ian Coles | TRICS" userId="e39e6a2d-cb02-47f7-a2e2-d83a41b76ae8" providerId="ADAL" clId="{71B1BA57-CF81-4F76-89A7-E8112D39F93D}" dt="2022-10-09T11:58:33.283" v="5697" actId="20577"/>
          <ac:spMkLst>
            <pc:docMk/>
            <pc:sldMk cId="3210456245" sldId="276"/>
            <ac:spMk id="12" creationId="{F59E6E36-C09E-077E-34BF-8A1EC05291F5}"/>
          </ac:spMkLst>
        </pc:spChg>
        <pc:picChg chg="add mod">
          <ac:chgData name="Ian Coles | TRICS" userId="e39e6a2d-cb02-47f7-a2e2-d83a41b76ae8" providerId="ADAL" clId="{71B1BA57-CF81-4F76-89A7-E8112D39F93D}" dt="2022-10-09T11:59:01.049" v="5701" actId="14100"/>
          <ac:picMkLst>
            <pc:docMk/>
            <pc:sldMk cId="3210456245" sldId="276"/>
            <ac:picMk id="2" creationId="{BA3BE8FE-DB59-539D-2982-370B085C4AF3}"/>
          </ac:picMkLst>
        </pc:picChg>
        <pc:picChg chg="del">
          <ac:chgData name="Ian Coles | TRICS" userId="e39e6a2d-cb02-47f7-a2e2-d83a41b76ae8" providerId="ADAL" clId="{71B1BA57-CF81-4F76-89A7-E8112D39F93D}" dt="2022-10-09T11:58:36.148" v="5698" actId="478"/>
          <ac:picMkLst>
            <pc:docMk/>
            <pc:sldMk cId="3210456245" sldId="276"/>
            <ac:picMk id="3" creationId="{34DBD921-EAF6-52C0-DE59-3F8FDF860884}"/>
          </ac:picMkLst>
        </pc:picChg>
      </pc:sldChg>
      <pc:sldChg chg="addSp delSp modSp add mod">
        <pc:chgData name="Ian Coles | TRICS" userId="e39e6a2d-cb02-47f7-a2e2-d83a41b76ae8" providerId="ADAL" clId="{71B1BA57-CF81-4F76-89A7-E8112D39F93D}" dt="2022-10-09T11:59:46.737" v="5720" actId="14100"/>
        <pc:sldMkLst>
          <pc:docMk/>
          <pc:sldMk cId="1752726021" sldId="277"/>
        </pc:sldMkLst>
        <pc:spChg chg="mod">
          <ac:chgData name="Ian Coles | TRICS" userId="e39e6a2d-cb02-47f7-a2e2-d83a41b76ae8" providerId="ADAL" clId="{71B1BA57-CF81-4F76-89A7-E8112D39F93D}" dt="2022-10-09T11:59:23.595" v="5717" actId="20577"/>
          <ac:spMkLst>
            <pc:docMk/>
            <pc:sldMk cId="1752726021" sldId="277"/>
            <ac:spMk id="12" creationId="{F59E6E36-C09E-077E-34BF-8A1EC05291F5}"/>
          </ac:spMkLst>
        </pc:spChg>
        <pc:picChg chg="del">
          <ac:chgData name="Ian Coles | TRICS" userId="e39e6a2d-cb02-47f7-a2e2-d83a41b76ae8" providerId="ADAL" clId="{71B1BA57-CF81-4F76-89A7-E8112D39F93D}" dt="2022-10-09T11:59:10.563" v="5703" actId="478"/>
          <ac:picMkLst>
            <pc:docMk/>
            <pc:sldMk cId="1752726021" sldId="277"/>
            <ac:picMk id="2" creationId="{BA3BE8FE-DB59-539D-2982-370B085C4AF3}"/>
          </ac:picMkLst>
        </pc:picChg>
        <pc:picChg chg="add mod">
          <ac:chgData name="Ian Coles | TRICS" userId="e39e6a2d-cb02-47f7-a2e2-d83a41b76ae8" providerId="ADAL" clId="{71B1BA57-CF81-4F76-89A7-E8112D39F93D}" dt="2022-10-09T11:59:46.737" v="5720" actId="14100"/>
          <ac:picMkLst>
            <pc:docMk/>
            <pc:sldMk cId="1752726021" sldId="277"/>
            <ac:picMk id="3" creationId="{AA640D70-D3D9-E5D1-3DAA-203DEEBD4AA7}"/>
          </ac:picMkLst>
        </pc:picChg>
      </pc:sldChg>
      <pc:sldChg chg="addSp delSp modSp add mod">
        <pc:chgData name="Ian Coles | TRICS" userId="e39e6a2d-cb02-47f7-a2e2-d83a41b76ae8" providerId="ADAL" clId="{71B1BA57-CF81-4F76-89A7-E8112D39F93D}" dt="2022-10-09T12:00:33.458" v="5746" actId="14100"/>
        <pc:sldMkLst>
          <pc:docMk/>
          <pc:sldMk cId="3950262327" sldId="278"/>
        </pc:sldMkLst>
        <pc:spChg chg="mod">
          <ac:chgData name="Ian Coles | TRICS" userId="e39e6a2d-cb02-47f7-a2e2-d83a41b76ae8" providerId="ADAL" clId="{71B1BA57-CF81-4F76-89A7-E8112D39F93D}" dt="2022-10-09T12:00:10.681" v="5742" actId="20577"/>
          <ac:spMkLst>
            <pc:docMk/>
            <pc:sldMk cId="3950262327" sldId="278"/>
            <ac:spMk id="12" creationId="{F59E6E36-C09E-077E-34BF-8A1EC05291F5}"/>
          </ac:spMkLst>
        </pc:spChg>
        <pc:picChg chg="add mod">
          <ac:chgData name="Ian Coles | TRICS" userId="e39e6a2d-cb02-47f7-a2e2-d83a41b76ae8" providerId="ADAL" clId="{71B1BA57-CF81-4F76-89A7-E8112D39F93D}" dt="2022-10-09T12:00:33.458" v="5746" actId="14100"/>
          <ac:picMkLst>
            <pc:docMk/>
            <pc:sldMk cId="3950262327" sldId="278"/>
            <ac:picMk id="2" creationId="{B0AA1A8D-7FF9-3438-62E0-E23D7C97E382}"/>
          </ac:picMkLst>
        </pc:picChg>
        <pc:picChg chg="del">
          <ac:chgData name="Ian Coles | TRICS" userId="e39e6a2d-cb02-47f7-a2e2-d83a41b76ae8" providerId="ADAL" clId="{71B1BA57-CF81-4F76-89A7-E8112D39F93D}" dt="2022-10-09T12:00:13.403" v="5743" actId="478"/>
          <ac:picMkLst>
            <pc:docMk/>
            <pc:sldMk cId="3950262327" sldId="278"/>
            <ac:picMk id="3" creationId="{AA640D70-D3D9-E5D1-3DAA-203DEEBD4AA7}"/>
          </ac:picMkLst>
        </pc:picChg>
      </pc:sldChg>
      <pc:sldChg chg="addSp delSp modSp add mod">
        <pc:chgData name="Ian Coles | TRICS" userId="e39e6a2d-cb02-47f7-a2e2-d83a41b76ae8" providerId="ADAL" clId="{71B1BA57-CF81-4F76-89A7-E8112D39F93D}" dt="2022-10-09T12:02:21.585" v="5777" actId="14100"/>
        <pc:sldMkLst>
          <pc:docMk/>
          <pc:sldMk cId="1861414516" sldId="279"/>
        </pc:sldMkLst>
        <pc:spChg chg="mod">
          <ac:chgData name="Ian Coles | TRICS" userId="e39e6a2d-cb02-47f7-a2e2-d83a41b76ae8" providerId="ADAL" clId="{71B1BA57-CF81-4F76-89A7-E8112D39F93D}" dt="2022-10-09T12:01:56.816" v="5773" actId="20577"/>
          <ac:spMkLst>
            <pc:docMk/>
            <pc:sldMk cId="1861414516" sldId="279"/>
            <ac:spMk id="12" creationId="{F59E6E36-C09E-077E-34BF-8A1EC05291F5}"/>
          </ac:spMkLst>
        </pc:spChg>
        <pc:picChg chg="del">
          <ac:chgData name="Ian Coles | TRICS" userId="e39e6a2d-cb02-47f7-a2e2-d83a41b76ae8" providerId="ADAL" clId="{71B1BA57-CF81-4F76-89A7-E8112D39F93D}" dt="2022-10-09T12:01:59.468" v="5774" actId="478"/>
          <ac:picMkLst>
            <pc:docMk/>
            <pc:sldMk cId="1861414516" sldId="279"/>
            <ac:picMk id="2" creationId="{B0AA1A8D-7FF9-3438-62E0-E23D7C97E382}"/>
          </ac:picMkLst>
        </pc:picChg>
        <pc:picChg chg="add mod">
          <ac:chgData name="Ian Coles | TRICS" userId="e39e6a2d-cb02-47f7-a2e2-d83a41b76ae8" providerId="ADAL" clId="{71B1BA57-CF81-4F76-89A7-E8112D39F93D}" dt="2022-10-09T12:02:21.585" v="5777" actId="14100"/>
          <ac:picMkLst>
            <pc:docMk/>
            <pc:sldMk cId="1861414516" sldId="279"/>
            <ac:picMk id="3" creationId="{95495880-8D50-9170-8EE4-285018C4038C}"/>
          </ac:picMkLst>
        </pc:picChg>
      </pc:sldChg>
      <pc:sldChg chg="addSp delSp modSp add mod">
        <pc:chgData name="Ian Coles | TRICS" userId="e39e6a2d-cb02-47f7-a2e2-d83a41b76ae8" providerId="ADAL" clId="{71B1BA57-CF81-4F76-89A7-E8112D39F93D}" dt="2022-10-09T12:03:47.722" v="5827" actId="14100"/>
        <pc:sldMkLst>
          <pc:docMk/>
          <pc:sldMk cId="116531983" sldId="280"/>
        </pc:sldMkLst>
        <pc:spChg chg="mod">
          <ac:chgData name="Ian Coles | TRICS" userId="e39e6a2d-cb02-47f7-a2e2-d83a41b76ae8" providerId="ADAL" clId="{71B1BA57-CF81-4F76-89A7-E8112D39F93D}" dt="2022-10-09T12:02:51.671" v="5823" actId="20577"/>
          <ac:spMkLst>
            <pc:docMk/>
            <pc:sldMk cId="116531983" sldId="280"/>
            <ac:spMk id="12" creationId="{F59E6E36-C09E-077E-34BF-8A1EC05291F5}"/>
          </ac:spMkLst>
        </pc:spChg>
        <pc:picChg chg="add mod">
          <ac:chgData name="Ian Coles | TRICS" userId="e39e6a2d-cb02-47f7-a2e2-d83a41b76ae8" providerId="ADAL" clId="{71B1BA57-CF81-4F76-89A7-E8112D39F93D}" dt="2022-10-09T12:03:47.722" v="5827" actId="14100"/>
          <ac:picMkLst>
            <pc:docMk/>
            <pc:sldMk cId="116531983" sldId="280"/>
            <ac:picMk id="2" creationId="{83416B51-27A4-A372-667D-2FE370858863}"/>
          </ac:picMkLst>
        </pc:picChg>
        <pc:picChg chg="del">
          <ac:chgData name="Ian Coles | TRICS" userId="e39e6a2d-cb02-47f7-a2e2-d83a41b76ae8" providerId="ADAL" clId="{71B1BA57-CF81-4F76-89A7-E8112D39F93D}" dt="2022-10-09T12:02:55.396" v="5824" actId="478"/>
          <ac:picMkLst>
            <pc:docMk/>
            <pc:sldMk cId="116531983" sldId="280"/>
            <ac:picMk id="3" creationId="{95495880-8D50-9170-8EE4-285018C4038C}"/>
          </ac:picMkLst>
        </pc:picChg>
      </pc:sldChg>
      <pc:sldChg chg="modSp add mod">
        <pc:chgData name="Ian Coles | TRICS" userId="e39e6a2d-cb02-47f7-a2e2-d83a41b76ae8" providerId="ADAL" clId="{71B1BA57-CF81-4F76-89A7-E8112D39F93D}" dt="2022-10-09T12:08:16.751" v="5992" actId="20577"/>
        <pc:sldMkLst>
          <pc:docMk/>
          <pc:sldMk cId="3828153127" sldId="281"/>
        </pc:sldMkLst>
        <pc:spChg chg="mod">
          <ac:chgData name="Ian Coles | TRICS" userId="e39e6a2d-cb02-47f7-a2e2-d83a41b76ae8" providerId="ADAL" clId="{71B1BA57-CF81-4F76-89A7-E8112D39F93D}" dt="2022-10-09T12:04:49.682" v="5845" actId="20577"/>
          <ac:spMkLst>
            <pc:docMk/>
            <pc:sldMk cId="3828153127" sldId="281"/>
            <ac:spMk id="2" creationId="{00000000-0000-0000-0000-000000000000}"/>
          </ac:spMkLst>
        </pc:spChg>
        <pc:spChg chg="mod">
          <ac:chgData name="Ian Coles | TRICS" userId="e39e6a2d-cb02-47f7-a2e2-d83a41b76ae8" providerId="ADAL" clId="{71B1BA57-CF81-4F76-89A7-E8112D39F93D}" dt="2022-10-09T12:08:16.751" v="5992" actId="20577"/>
          <ac:spMkLst>
            <pc:docMk/>
            <pc:sldMk cId="3828153127" sldId="281"/>
            <ac:spMk id="3" creationId="{00000000-0000-0000-0000-000000000000}"/>
          </ac:spMkLst>
        </pc:spChg>
      </pc:sldChg>
      <pc:sldChg chg="new del">
        <pc:chgData name="Ian Coles | TRICS" userId="e39e6a2d-cb02-47f7-a2e2-d83a41b76ae8" providerId="ADAL" clId="{71B1BA57-CF81-4F76-89A7-E8112D39F93D}" dt="2022-10-09T12:08:44.284" v="5996" actId="2696"/>
        <pc:sldMkLst>
          <pc:docMk/>
          <pc:sldMk cId="2430539436" sldId="282"/>
        </pc:sldMkLst>
      </pc:sldChg>
      <pc:sldChg chg="modSp add mod ord">
        <pc:chgData name="Ian Coles | TRICS" userId="e39e6a2d-cb02-47f7-a2e2-d83a41b76ae8" providerId="ADAL" clId="{71B1BA57-CF81-4F76-89A7-E8112D39F93D}" dt="2022-10-09T12:08:00.794" v="5990" actId="20577"/>
        <pc:sldMkLst>
          <pc:docMk/>
          <pc:sldMk cId="363615081" sldId="283"/>
        </pc:sldMkLst>
        <pc:spChg chg="mod">
          <ac:chgData name="Ian Coles | TRICS" userId="e39e6a2d-cb02-47f7-a2e2-d83a41b76ae8" providerId="ADAL" clId="{71B1BA57-CF81-4F76-89A7-E8112D39F93D}" dt="2022-10-09T12:08:00.794" v="5990" actId="20577"/>
          <ac:spMkLst>
            <pc:docMk/>
            <pc:sldMk cId="363615081" sldId="283"/>
            <ac:spMk id="3" creationId="{00000000-0000-0000-0000-000000000000}"/>
          </ac:spMkLst>
        </pc:spChg>
      </pc:sldChg>
      <pc:sldChg chg="addSp delSp modSp add mod ord">
        <pc:chgData name="Ian Coles | TRICS" userId="e39e6a2d-cb02-47f7-a2e2-d83a41b76ae8" providerId="ADAL" clId="{71B1BA57-CF81-4F76-89A7-E8112D39F93D}" dt="2022-10-09T12:09:27.208" v="6004" actId="14100"/>
        <pc:sldMkLst>
          <pc:docMk/>
          <pc:sldMk cId="1749267895" sldId="284"/>
        </pc:sldMkLst>
        <pc:spChg chg="mod">
          <ac:chgData name="Ian Coles | TRICS" userId="e39e6a2d-cb02-47f7-a2e2-d83a41b76ae8" providerId="ADAL" clId="{71B1BA57-CF81-4F76-89A7-E8112D39F93D}" dt="2022-10-09T12:08:53.571" v="6000" actId="20577"/>
          <ac:spMkLst>
            <pc:docMk/>
            <pc:sldMk cId="1749267895" sldId="284"/>
            <ac:spMk id="12" creationId="{F59E6E36-C09E-077E-34BF-8A1EC05291F5}"/>
          </ac:spMkLst>
        </pc:spChg>
        <pc:picChg chg="del">
          <ac:chgData name="Ian Coles | TRICS" userId="e39e6a2d-cb02-47f7-a2e2-d83a41b76ae8" providerId="ADAL" clId="{71B1BA57-CF81-4F76-89A7-E8112D39F93D}" dt="2022-10-09T12:08:58.269" v="6001" actId="478"/>
          <ac:picMkLst>
            <pc:docMk/>
            <pc:sldMk cId="1749267895" sldId="284"/>
            <ac:picMk id="2" creationId="{275FC518-278A-6BD6-C346-6D77EDDBEB89}"/>
          </ac:picMkLst>
        </pc:picChg>
        <pc:picChg chg="add mod">
          <ac:chgData name="Ian Coles | TRICS" userId="e39e6a2d-cb02-47f7-a2e2-d83a41b76ae8" providerId="ADAL" clId="{71B1BA57-CF81-4F76-89A7-E8112D39F93D}" dt="2022-10-09T12:09:27.208" v="6004" actId="14100"/>
          <ac:picMkLst>
            <pc:docMk/>
            <pc:sldMk cId="1749267895" sldId="284"/>
            <ac:picMk id="3" creationId="{917981C6-E416-FF6F-76B5-07F7388421D4}"/>
          </ac:picMkLst>
        </pc:picChg>
      </pc:sldChg>
      <pc:sldChg chg="addSp delSp modSp add mod">
        <pc:chgData name="Ian Coles | TRICS" userId="e39e6a2d-cb02-47f7-a2e2-d83a41b76ae8" providerId="ADAL" clId="{71B1BA57-CF81-4F76-89A7-E8112D39F93D}" dt="2022-10-09T12:15:06.186" v="6053" actId="14100"/>
        <pc:sldMkLst>
          <pc:docMk/>
          <pc:sldMk cId="2486637736" sldId="285"/>
        </pc:sldMkLst>
        <pc:spChg chg="mod">
          <ac:chgData name="Ian Coles | TRICS" userId="e39e6a2d-cb02-47f7-a2e2-d83a41b76ae8" providerId="ADAL" clId="{71B1BA57-CF81-4F76-89A7-E8112D39F93D}" dt="2022-10-09T12:14:28.639" v="6049" actId="20577"/>
          <ac:spMkLst>
            <pc:docMk/>
            <pc:sldMk cId="2486637736" sldId="285"/>
            <ac:spMk id="12" creationId="{F59E6E36-C09E-077E-34BF-8A1EC05291F5}"/>
          </ac:spMkLst>
        </pc:spChg>
        <pc:picChg chg="add mod">
          <ac:chgData name="Ian Coles | TRICS" userId="e39e6a2d-cb02-47f7-a2e2-d83a41b76ae8" providerId="ADAL" clId="{71B1BA57-CF81-4F76-89A7-E8112D39F93D}" dt="2022-10-09T12:15:06.186" v="6053" actId="14100"/>
          <ac:picMkLst>
            <pc:docMk/>
            <pc:sldMk cId="2486637736" sldId="285"/>
            <ac:picMk id="2" creationId="{D33D8DCC-2570-0548-86DB-8E0713AD9B4E}"/>
          </ac:picMkLst>
        </pc:picChg>
        <pc:picChg chg="del">
          <ac:chgData name="Ian Coles | TRICS" userId="e39e6a2d-cb02-47f7-a2e2-d83a41b76ae8" providerId="ADAL" clId="{71B1BA57-CF81-4F76-89A7-E8112D39F93D}" dt="2022-10-09T12:14:49.308" v="6050" actId="478"/>
          <ac:picMkLst>
            <pc:docMk/>
            <pc:sldMk cId="2486637736" sldId="285"/>
            <ac:picMk id="3" creationId="{917981C6-E416-FF6F-76B5-07F7388421D4}"/>
          </ac:picMkLst>
        </pc:picChg>
      </pc:sldChg>
      <pc:sldChg chg="addSp delSp modSp add mod">
        <pc:chgData name="Ian Coles | TRICS" userId="e39e6a2d-cb02-47f7-a2e2-d83a41b76ae8" providerId="ADAL" clId="{71B1BA57-CF81-4F76-89A7-E8112D39F93D}" dt="2022-10-09T12:15:56.739" v="6133" actId="14100"/>
        <pc:sldMkLst>
          <pc:docMk/>
          <pc:sldMk cId="2891783265" sldId="286"/>
        </pc:sldMkLst>
        <pc:spChg chg="mod">
          <ac:chgData name="Ian Coles | TRICS" userId="e39e6a2d-cb02-47f7-a2e2-d83a41b76ae8" providerId="ADAL" clId="{71B1BA57-CF81-4F76-89A7-E8112D39F93D}" dt="2022-10-09T12:15:39.165" v="6130" actId="14100"/>
          <ac:spMkLst>
            <pc:docMk/>
            <pc:sldMk cId="2891783265" sldId="286"/>
            <ac:spMk id="12" creationId="{F59E6E36-C09E-077E-34BF-8A1EC05291F5}"/>
          </ac:spMkLst>
        </pc:spChg>
        <pc:picChg chg="del">
          <ac:chgData name="Ian Coles | TRICS" userId="e39e6a2d-cb02-47f7-a2e2-d83a41b76ae8" providerId="ADAL" clId="{71B1BA57-CF81-4F76-89A7-E8112D39F93D}" dt="2022-10-09T12:15:15.493" v="6055" actId="478"/>
          <ac:picMkLst>
            <pc:docMk/>
            <pc:sldMk cId="2891783265" sldId="286"/>
            <ac:picMk id="2" creationId="{D33D8DCC-2570-0548-86DB-8E0713AD9B4E}"/>
          </ac:picMkLst>
        </pc:picChg>
        <pc:picChg chg="add mod">
          <ac:chgData name="Ian Coles | TRICS" userId="e39e6a2d-cb02-47f7-a2e2-d83a41b76ae8" providerId="ADAL" clId="{71B1BA57-CF81-4F76-89A7-E8112D39F93D}" dt="2022-10-09T12:15:56.739" v="6133" actId="14100"/>
          <ac:picMkLst>
            <pc:docMk/>
            <pc:sldMk cId="2891783265" sldId="286"/>
            <ac:picMk id="3" creationId="{EE54A261-883E-A09D-9E50-94DBF2165B35}"/>
          </ac:picMkLst>
        </pc:picChg>
      </pc:sldChg>
      <pc:sldChg chg="addSp delSp modSp add mod">
        <pc:chgData name="Ian Coles | TRICS" userId="e39e6a2d-cb02-47f7-a2e2-d83a41b76ae8" providerId="ADAL" clId="{71B1BA57-CF81-4F76-89A7-E8112D39F93D}" dt="2022-10-09T12:16:36.706" v="6185" actId="14100"/>
        <pc:sldMkLst>
          <pc:docMk/>
          <pc:sldMk cId="3419940728" sldId="287"/>
        </pc:sldMkLst>
        <pc:spChg chg="mod">
          <ac:chgData name="Ian Coles | TRICS" userId="e39e6a2d-cb02-47f7-a2e2-d83a41b76ae8" providerId="ADAL" clId="{71B1BA57-CF81-4F76-89A7-E8112D39F93D}" dt="2022-10-09T12:16:17.487" v="6182" actId="20577"/>
          <ac:spMkLst>
            <pc:docMk/>
            <pc:sldMk cId="3419940728" sldId="287"/>
            <ac:spMk id="12" creationId="{F59E6E36-C09E-077E-34BF-8A1EC05291F5}"/>
          </ac:spMkLst>
        </pc:spChg>
        <pc:picChg chg="add mod">
          <ac:chgData name="Ian Coles | TRICS" userId="e39e6a2d-cb02-47f7-a2e2-d83a41b76ae8" providerId="ADAL" clId="{71B1BA57-CF81-4F76-89A7-E8112D39F93D}" dt="2022-10-09T12:16:36.706" v="6185" actId="14100"/>
          <ac:picMkLst>
            <pc:docMk/>
            <pc:sldMk cId="3419940728" sldId="287"/>
            <ac:picMk id="2" creationId="{F337FB2C-8124-C779-2590-BCBD372E9BC2}"/>
          </ac:picMkLst>
        </pc:picChg>
        <pc:picChg chg="del">
          <ac:chgData name="Ian Coles | TRICS" userId="e39e6a2d-cb02-47f7-a2e2-d83a41b76ae8" providerId="ADAL" clId="{71B1BA57-CF81-4F76-89A7-E8112D39F93D}" dt="2022-10-09T12:16:05.022" v="6135" actId="478"/>
          <ac:picMkLst>
            <pc:docMk/>
            <pc:sldMk cId="3419940728" sldId="287"/>
            <ac:picMk id="3" creationId="{EE54A261-883E-A09D-9E50-94DBF2165B35}"/>
          </ac:picMkLst>
        </pc:picChg>
      </pc:sldChg>
      <pc:sldChg chg="addSp delSp modSp add mod">
        <pc:chgData name="Ian Coles | TRICS" userId="e39e6a2d-cb02-47f7-a2e2-d83a41b76ae8" providerId="ADAL" clId="{71B1BA57-CF81-4F76-89A7-E8112D39F93D}" dt="2022-10-09T12:17:21.658" v="6206" actId="14100"/>
        <pc:sldMkLst>
          <pc:docMk/>
          <pc:sldMk cId="943974604" sldId="288"/>
        </pc:sldMkLst>
        <pc:spChg chg="mod">
          <ac:chgData name="Ian Coles | TRICS" userId="e39e6a2d-cb02-47f7-a2e2-d83a41b76ae8" providerId="ADAL" clId="{71B1BA57-CF81-4F76-89A7-E8112D39F93D}" dt="2022-10-09T12:16:54.347" v="6203" actId="20577"/>
          <ac:spMkLst>
            <pc:docMk/>
            <pc:sldMk cId="943974604" sldId="288"/>
            <ac:spMk id="12" creationId="{F59E6E36-C09E-077E-34BF-8A1EC05291F5}"/>
          </ac:spMkLst>
        </pc:spChg>
        <pc:picChg chg="del">
          <ac:chgData name="Ian Coles | TRICS" userId="e39e6a2d-cb02-47f7-a2e2-d83a41b76ae8" providerId="ADAL" clId="{71B1BA57-CF81-4F76-89A7-E8112D39F93D}" dt="2022-10-09T12:16:43.062" v="6187" actId="478"/>
          <ac:picMkLst>
            <pc:docMk/>
            <pc:sldMk cId="943974604" sldId="288"/>
            <ac:picMk id="2" creationId="{F337FB2C-8124-C779-2590-BCBD372E9BC2}"/>
          </ac:picMkLst>
        </pc:picChg>
        <pc:picChg chg="add mod">
          <ac:chgData name="Ian Coles | TRICS" userId="e39e6a2d-cb02-47f7-a2e2-d83a41b76ae8" providerId="ADAL" clId="{71B1BA57-CF81-4F76-89A7-E8112D39F93D}" dt="2022-10-09T12:17:21.658" v="6206" actId="14100"/>
          <ac:picMkLst>
            <pc:docMk/>
            <pc:sldMk cId="943974604" sldId="288"/>
            <ac:picMk id="3" creationId="{B2D78461-F9A6-6F96-B34A-919B3A857011}"/>
          </ac:picMkLst>
        </pc:picChg>
      </pc:sldChg>
      <pc:sldChg chg="addSp delSp modSp add mod">
        <pc:chgData name="Ian Coles | TRICS" userId="e39e6a2d-cb02-47f7-a2e2-d83a41b76ae8" providerId="ADAL" clId="{71B1BA57-CF81-4F76-89A7-E8112D39F93D}" dt="2022-10-09T12:17:58.130" v="6226" actId="14100"/>
        <pc:sldMkLst>
          <pc:docMk/>
          <pc:sldMk cId="2066692868" sldId="289"/>
        </pc:sldMkLst>
        <pc:spChg chg="mod">
          <ac:chgData name="Ian Coles | TRICS" userId="e39e6a2d-cb02-47f7-a2e2-d83a41b76ae8" providerId="ADAL" clId="{71B1BA57-CF81-4F76-89A7-E8112D39F93D}" dt="2022-10-09T12:17:39.702" v="6223" actId="20577"/>
          <ac:spMkLst>
            <pc:docMk/>
            <pc:sldMk cId="2066692868" sldId="289"/>
            <ac:spMk id="12" creationId="{F59E6E36-C09E-077E-34BF-8A1EC05291F5}"/>
          </ac:spMkLst>
        </pc:spChg>
        <pc:picChg chg="add mod">
          <ac:chgData name="Ian Coles | TRICS" userId="e39e6a2d-cb02-47f7-a2e2-d83a41b76ae8" providerId="ADAL" clId="{71B1BA57-CF81-4F76-89A7-E8112D39F93D}" dt="2022-10-09T12:17:58.130" v="6226" actId="14100"/>
          <ac:picMkLst>
            <pc:docMk/>
            <pc:sldMk cId="2066692868" sldId="289"/>
            <ac:picMk id="2" creationId="{E3866029-FF36-349F-F10C-912704E9FA80}"/>
          </ac:picMkLst>
        </pc:picChg>
        <pc:picChg chg="del mod">
          <ac:chgData name="Ian Coles | TRICS" userId="e39e6a2d-cb02-47f7-a2e2-d83a41b76ae8" providerId="ADAL" clId="{71B1BA57-CF81-4F76-89A7-E8112D39F93D}" dt="2022-10-09T12:17:28.005" v="6209" actId="478"/>
          <ac:picMkLst>
            <pc:docMk/>
            <pc:sldMk cId="2066692868" sldId="289"/>
            <ac:picMk id="3" creationId="{B2D78461-F9A6-6F96-B34A-919B3A857011}"/>
          </ac:picMkLst>
        </pc:picChg>
      </pc:sldChg>
      <pc:sldChg chg="addSp delSp modSp add mod">
        <pc:chgData name="Ian Coles | TRICS" userId="e39e6a2d-cb02-47f7-a2e2-d83a41b76ae8" providerId="ADAL" clId="{71B1BA57-CF81-4F76-89A7-E8112D39F93D}" dt="2022-10-09T12:18:33.098" v="6252" actId="14100"/>
        <pc:sldMkLst>
          <pc:docMk/>
          <pc:sldMk cId="1041406702" sldId="290"/>
        </pc:sldMkLst>
        <pc:spChg chg="mod">
          <ac:chgData name="Ian Coles | TRICS" userId="e39e6a2d-cb02-47f7-a2e2-d83a41b76ae8" providerId="ADAL" clId="{71B1BA57-CF81-4F76-89A7-E8112D39F93D}" dt="2022-10-09T12:18:16.139" v="6249" actId="20577"/>
          <ac:spMkLst>
            <pc:docMk/>
            <pc:sldMk cId="1041406702" sldId="290"/>
            <ac:spMk id="12" creationId="{F59E6E36-C09E-077E-34BF-8A1EC05291F5}"/>
          </ac:spMkLst>
        </pc:spChg>
        <pc:picChg chg="del">
          <ac:chgData name="Ian Coles | TRICS" userId="e39e6a2d-cb02-47f7-a2e2-d83a41b76ae8" providerId="ADAL" clId="{71B1BA57-CF81-4F76-89A7-E8112D39F93D}" dt="2022-10-09T12:18:03.742" v="6228" actId="478"/>
          <ac:picMkLst>
            <pc:docMk/>
            <pc:sldMk cId="1041406702" sldId="290"/>
            <ac:picMk id="2" creationId="{E3866029-FF36-349F-F10C-912704E9FA80}"/>
          </ac:picMkLst>
        </pc:picChg>
        <pc:picChg chg="add mod">
          <ac:chgData name="Ian Coles | TRICS" userId="e39e6a2d-cb02-47f7-a2e2-d83a41b76ae8" providerId="ADAL" clId="{71B1BA57-CF81-4F76-89A7-E8112D39F93D}" dt="2022-10-09T12:18:33.098" v="6252" actId="14100"/>
          <ac:picMkLst>
            <pc:docMk/>
            <pc:sldMk cId="1041406702" sldId="290"/>
            <ac:picMk id="3" creationId="{1D430463-FCE0-2B4B-36D8-35CA42CBD542}"/>
          </ac:picMkLst>
        </pc:picChg>
      </pc:sldChg>
      <pc:sldChg chg="addSp delSp modSp add mod">
        <pc:chgData name="Ian Coles | TRICS" userId="e39e6a2d-cb02-47f7-a2e2-d83a41b76ae8" providerId="ADAL" clId="{71B1BA57-CF81-4F76-89A7-E8112D39F93D}" dt="2022-10-09T12:19:17.715" v="6283" actId="14100"/>
        <pc:sldMkLst>
          <pc:docMk/>
          <pc:sldMk cId="1652364945" sldId="291"/>
        </pc:sldMkLst>
        <pc:spChg chg="mod">
          <ac:chgData name="Ian Coles | TRICS" userId="e39e6a2d-cb02-47f7-a2e2-d83a41b76ae8" providerId="ADAL" clId="{71B1BA57-CF81-4F76-89A7-E8112D39F93D}" dt="2022-10-09T12:18:53.939" v="6280" actId="20577"/>
          <ac:spMkLst>
            <pc:docMk/>
            <pc:sldMk cId="1652364945" sldId="291"/>
            <ac:spMk id="12" creationId="{F59E6E36-C09E-077E-34BF-8A1EC05291F5}"/>
          </ac:spMkLst>
        </pc:spChg>
        <pc:picChg chg="add mod">
          <ac:chgData name="Ian Coles | TRICS" userId="e39e6a2d-cb02-47f7-a2e2-d83a41b76ae8" providerId="ADAL" clId="{71B1BA57-CF81-4F76-89A7-E8112D39F93D}" dt="2022-10-09T12:19:17.715" v="6283" actId="14100"/>
          <ac:picMkLst>
            <pc:docMk/>
            <pc:sldMk cId="1652364945" sldId="291"/>
            <ac:picMk id="2" creationId="{E6AB83AD-1BBD-312E-275E-025C38DC7D3C}"/>
          </ac:picMkLst>
        </pc:picChg>
        <pc:picChg chg="del">
          <ac:chgData name="Ian Coles | TRICS" userId="e39e6a2d-cb02-47f7-a2e2-d83a41b76ae8" providerId="ADAL" clId="{71B1BA57-CF81-4F76-89A7-E8112D39F93D}" dt="2022-10-09T12:18:46.021" v="6254" actId="478"/>
          <ac:picMkLst>
            <pc:docMk/>
            <pc:sldMk cId="1652364945" sldId="291"/>
            <ac:picMk id="3" creationId="{1D430463-FCE0-2B4B-36D8-35CA42CBD542}"/>
          </ac:picMkLst>
        </pc:picChg>
      </pc:sldChg>
      <pc:sldChg chg="addSp delSp modSp add mod">
        <pc:chgData name="Ian Coles | TRICS" userId="e39e6a2d-cb02-47f7-a2e2-d83a41b76ae8" providerId="ADAL" clId="{71B1BA57-CF81-4F76-89A7-E8112D39F93D}" dt="2022-10-09T12:19:53.507" v="6317" actId="14100"/>
        <pc:sldMkLst>
          <pc:docMk/>
          <pc:sldMk cId="3613769530" sldId="292"/>
        </pc:sldMkLst>
        <pc:spChg chg="mod">
          <ac:chgData name="Ian Coles | TRICS" userId="e39e6a2d-cb02-47f7-a2e2-d83a41b76ae8" providerId="ADAL" clId="{71B1BA57-CF81-4F76-89A7-E8112D39F93D}" dt="2022-10-09T12:19:34.596" v="6314" actId="20577"/>
          <ac:spMkLst>
            <pc:docMk/>
            <pc:sldMk cId="3613769530" sldId="292"/>
            <ac:spMk id="12" creationId="{F59E6E36-C09E-077E-34BF-8A1EC05291F5}"/>
          </ac:spMkLst>
        </pc:spChg>
        <pc:picChg chg="del">
          <ac:chgData name="Ian Coles | TRICS" userId="e39e6a2d-cb02-47f7-a2e2-d83a41b76ae8" providerId="ADAL" clId="{71B1BA57-CF81-4F76-89A7-E8112D39F93D}" dt="2022-10-09T12:19:23.495" v="6285" actId="478"/>
          <ac:picMkLst>
            <pc:docMk/>
            <pc:sldMk cId="3613769530" sldId="292"/>
            <ac:picMk id="2" creationId="{E6AB83AD-1BBD-312E-275E-025C38DC7D3C}"/>
          </ac:picMkLst>
        </pc:picChg>
        <pc:picChg chg="add mod">
          <ac:chgData name="Ian Coles | TRICS" userId="e39e6a2d-cb02-47f7-a2e2-d83a41b76ae8" providerId="ADAL" clId="{71B1BA57-CF81-4F76-89A7-E8112D39F93D}" dt="2022-10-09T12:19:53.507" v="6317" actId="14100"/>
          <ac:picMkLst>
            <pc:docMk/>
            <pc:sldMk cId="3613769530" sldId="292"/>
            <ac:picMk id="3" creationId="{24B3FC0E-8895-8218-A9AA-1D568B3717EE}"/>
          </ac:picMkLst>
        </pc:picChg>
      </pc:sldChg>
      <pc:sldChg chg="modSp add mod ord">
        <pc:chgData name="Ian Coles | TRICS" userId="e39e6a2d-cb02-47f7-a2e2-d83a41b76ae8" providerId="ADAL" clId="{71B1BA57-CF81-4F76-89A7-E8112D39F93D}" dt="2022-10-09T12:28:59.275" v="6866" actId="14100"/>
        <pc:sldMkLst>
          <pc:docMk/>
          <pc:sldMk cId="277539057" sldId="293"/>
        </pc:sldMkLst>
        <pc:spChg chg="mod">
          <ac:chgData name="Ian Coles | TRICS" userId="e39e6a2d-cb02-47f7-a2e2-d83a41b76ae8" providerId="ADAL" clId="{71B1BA57-CF81-4F76-89A7-E8112D39F93D}" dt="2022-10-09T12:28:23.316" v="6860" actId="20577"/>
          <ac:spMkLst>
            <pc:docMk/>
            <pc:sldMk cId="277539057" sldId="293"/>
            <ac:spMk id="2" creationId="{00000000-0000-0000-0000-000000000000}"/>
          </ac:spMkLst>
        </pc:spChg>
        <pc:spChg chg="mod">
          <ac:chgData name="Ian Coles | TRICS" userId="e39e6a2d-cb02-47f7-a2e2-d83a41b76ae8" providerId="ADAL" clId="{71B1BA57-CF81-4F76-89A7-E8112D39F93D}" dt="2022-10-09T12:28:59.275" v="6866" actId="14100"/>
          <ac:spMkLst>
            <pc:docMk/>
            <pc:sldMk cId="277539057" sldId="293"/>
            <ac:spMk id="3" creationId="{00000000-0000-0000-0000-000000000000}"/>
          </ac:spMkLst>
        </pc:spChg>
      </pc:sldChg>
    </pc:docChg>
  </pc:docChgLst>
  <pc:docChgLst>
    <pc:chgData name="Ian Coles | TRICS" userId="e39e6a2d-cb02-47f7-a2e2-d83a41b76ae8" providerId="ADAL" clId="{AAAC5C16-769A-42C4-80BD-D2CFBEAE74C0}"/>
    <pc:docChg chg="custSel addSld delSld modSld sldOrd">
      <pc:chgData name="Ian Coles | TRICS" userId="e39e6a2d-cb02-47f7-a2e2-d83a41b76ae8" providerId="ADAL" clId="{AAAC5C16-769A-42C4-80BD-D2CFBEAE74C0}" dt="2022-11-09T08:51:37.929" v="17336" actId="20577"/>
      <pc:docMkLst>
        <pc:docMk/>
      </pc:docMkLst>
      <pc:sldChg chg="modNotesTx">
        <pc:chgData name="Ian Coles | TRICS" userId="e39e6a2d-cb02-47f7-a2e2-d83a41b76ae8" providerId="ADAL" clId="{AAAC5C16-769A-42C4-80BD-D2CFBEAE74C0}" dt="2022-11-09T07:08:14.039" v="435" actId="20577"/>
        <pc:sldMkLst>
          <pc:docMk/>
          <pc:sldMk cId="1888121834" sldId="256"/>
        </pc:sldMkLst>
      </pc:sldChg>
      <pc:sldChg chg="modNotesTx">
        <pc:chgData name="Ian Coles | TRICS" userId="e39e6a2d-cb02-47f7-a2e2-d83a41b76ae8" providerId="ADAL" clId="{AAAC5C16-769A-42C4-80BD-D2CFBEAE74C0}" dt="2022-11-09T07:11:20.057" v="1160" actId="20577"/>
        <pc:sldMkLst>
          <pc:docMk/>
          <pc:sldMk cId="1718812715" sldId="257"/>
        </pc:sldMkLst>
      </pc:sldChg>
      <pc:sldChg chg="modNotesTx">
        <pc:chgData name="Ian Coles | TRICS" userId="e39e6a2d-cb02-47f7-a2e2-d83a41b76ae8" providerId="ADAL" clId="{AAAC5C16-769A-42C4-80BD-D2CFBEAE74C0}" dt="2022-11-09T07:12:57.138" v="1458" actId="20577"/>
        <pc:sldMkLst>
          <pc:docMk/>
          <pc:sldMk cId="1997197960" sldId="259"/>
        </pc:sldMkLst>
      </pc:sldChg>
      <pc:sldChg chg="modNotesTx">
        <pc:chgData name="Ian Coles | TRICS" userId="e39e6a2d-cb02-47f7-a2e2-d83a41b76ae8" providerId="ADAL" clId="{AAAC5C16-769A-42C4-80BD-D2CFBEAE74C0}" dt="2022-11-09T07:21:59.496" v="3383" actId="20577"/>
        <pc:sldMkLst>
          <pc:docMk/>
          <pc:sldMk cId="3960730405" sldId="261"/>
        </pc:sldMkLst>
      </pc:sldChg>
      <pc:sldChg chg="modNotesTx">
        <pc:chgData name="Ian Coles | TRICS" userId="e39e6a2d-cb02-47f7-a2e2-d83a41b76ae8" providerId="ADAL" clId="{AAAC5C16-769A-42C4-80BD-D2CFBEAE74C0}" dt="2022-11-09T07:20:37.573" v="3319" actId="20577"/>
        <pc:sldMkLst>
          <pc:docMk/>
          <pc:sldMk cId="2909900560" sldId="262"/>
        </pc:sldMkLst>
      </pc:sldChg>
      <pc:sldChg chg="modNotesTx">
        <pc:chgData name="Ian Coles | TRICS" userId="e39e6a2d-cb02-47f7-a2e2-d83a41b76ae8" providerId="ADAL" clId="{AAAC5C16-769A-42C4-80BD-D2CFBEAE74C0}" dt="2022-11-09T07:29:06.812" v="4558" actId="20577"/>
        <pc:sldMkLst>
          <pc:docMk/>
          <pc:sldMk cId="3961123629" sldId="264"/>
        </pc:sldMkLst>
      </pc:sldChg>
      <pc:sldChg chg="modNotesTx">
        <pc:chgData name="Ian Coles | TRICS" userId="e39e6a2d-cb02-47f7-a2e2-d83a41b76ae8" providerId="ADAL" clId="{AAAC5C16-769A-42C4-80BD-D2CFBEAE74C0}" dt="2022-11-09T07:32:51.735" v="5565" actId="20577"/>
        <pc:sldMkLst>
          <pc:docMk/>
          <pc:sldMk cId="1130299818" sldId="266"/>
        </pc:sldMkLst>
      </pc:sldChg>
      <pc:sldChg chg="modNotesTx">
        <pc:chgData name="Ian Coles | TRICS" userId="e39e6a2d-cb02-47f7-a2e2-d83a41b76ae8" providerId="ADAL" clId="{AAAC5C16-769A-42C4-80BD-D2CFBEAE74C0}" dt="2022-11-09T07:36:53.256" v="6433" actId="20577"/>
        <pc:sldMkLst>
          <pc:docMk/>
          <pc:sldMk cId="101217969" sldId="267"/>
        </pc:sldMkLst>
      </pc:sldChg>
      <pc:sldChg chg="modNotesTx">
        <pc:chgData name="Ian Coles | TRICS" userId="e39e6a2d-cb02-47f7-a2e2-d83a41b76ae8" providerId="ADAL" clId="{AAAC5C16-769A-42C4-80BD-D2CFBEAE74C0}" dt="2022-11-09T07:39:10.625" v="7053" actId="20577"/>
        <pc:sldMkLst>
          <pc:docMk/>
          <pc:sldMk cId="2490147371" sldId="269"/>
        </pc:sldMkLst>
      </pc:sldChg>
      <pc:sldChg chg="modNotesTx">
        <pc:chgData name="Ian Coles | TRICS" userId="e39e6a2d-cb02-47f7-a2e2-d83a41b76ae8" providerId="ADAL" clId="{AAAC5C16-769A-42C4-80BD-D2CFBEAE74C0}" dt="2022-11-09T08:03:07.683" v="8377" actId="20577"/>
        <pc:sldMkLst>
          <pc:docMk/>
          <pc:sldMk cId="1738829822" sldId="270"/>
        </pc:sldMkLst>
      </pc:sldChg>
      <pc:sldChg chg="modNotesTx">
        <pc:chgData name="Ian Coles | TRICS" userId="e39e6a2d-cb02-47f7-a2e2-d83a41b76ae8" providerId="ADAL" clId="{AAAC5C16-769A-42C4-80BD-D2CFBEAE74C0}" dt="2022-11-09T08:24:17.625" v="12569" actId="20577"/>
        <pc:sldMkLst>
          <pc:docMk/>
          <pc:sldMk cId="2206515317" sldId="272"/>
        </pc:sldMkLst>
      </pc:sldChg>
      <pc:sldChg chg="modNotesTx">
        <pc:chgData name="Ian Coles | TRICS" userId="e39e6a2d-cb02-47f7-a2e2-d83a41b76ae8" providerId="ADAL" clId="{AAAC5C16-769A-42C4-80BD-D2CFBEAE74C0}" dt="2022-11-09T08:07:53.014" v="9564" actId="20577"/>
        <pc:sldMkLst>
          <pc:docMk/>
          <pc:sldMk cId="1720156271" sldId="273"/>
        </pc:sldMkLst>
      </pc:sldChg>
      <pc:sldChg chg="modNotesTx">
        <pc:chgData name="Ian Coles | TRICS" userId="e39e6a2d-cb02-47f7-a2e2-d83a41b76ae8" providerId="ADAL" clId="{AAAC5C16-769A-42C4-80BD-D2CFBEAE74C0}" dt="2022-11-09T08:24:29.580" v="12591" actId="20577"/>
        <pc:sldMkLst>
          <pc:docMk/>
          <pc:sldMk cId="3624548935" sldId="274"/>
        </pc:sldMkLst>
      </pc:sldChg>
      <pc:sldChg chg="modNotesTx">
        <pc:chgData name="Ian Coles | TRICS" userId="e39e6a2d-cb02-47f7-a2e2-d83a41b76ae8" providerId="ADAL" clId="{AAAC5C16-769A-42C4-80BD-D2CFBEAE74C0}" dt="2022-11-09T08:12:01.651" v="10373" actId="20577"/>
        <pc:sldMkLst>
          <pc:docMk/>
          <pc:sldMk cId="3381632565" sldId="275"/>
        </pc:sldMkLst>
      </pc:sldChg>
      <pc:sldChg chg="modNotesTx">
        <pc:chgData name="Ian Coles | TRICS" userId="e39e6a2d-cb02-47f7-a2e2-d83a41b76ae8" providerId="ADAL" clId="{AAAC5C16-769A-42C4-80BD-D2CFBEAE74C0}" dt="2022-11-09T08:24:50.788" v="12617" actId="20577"/>
        <pc:sldMkLst>
          <pc:docMk/>
          <pc:sldMk cId="3210456245" sldId="276"/>
        </pc:sldMkLst>
      </pc:sldChg>
      <pc:sldChg chg="modNotesTx">
        <pc:chgData name="Ian Coles | TRICS" userId="e39e6a2d-cb02-47f7-a2e2-d83a41b76ae8" providerId="ADAL" clId="{AAAC5C16-769A-42C4-80BD-D2CFBEAE74C0}" dt="2022-11-09T08:25:10.130" v="12621" actId="20577"/>
        <pc:sldMkLst>
          <pc:docMk/>
          <pc:sldMk cId="1752726021" sldId="277"/>
        </pc:sldMkLst>
      </pc:sldChg>
      <pc:sldChg chg="modNotesTx">
        <pc:chgData name="Ian Coles | TRICS" userId="e39e6a2d-cb02-47f7-a2e2-d83a41b76ae8" providerId="ADAL" clId="{AAAC5C16-769A-42C4-80BD-D2CFBEAE74C0}" dt="2022-11-09T08:25:26.985" v="12657" actId="20577"/>
        <pc:sldMkLst>
          <pc:docMk/>
          <pc:sldMk cId="3950262327" sldId="278"/>
        </pc:sldMkLst>
      </pc:sldChg>
      <pc:sldChg chg="modNotesTx">
        <pc:chgData name="Ian Coles | TRICS" userId="e39e6a2d-cb02-47f7-a2e2-d83a41b76ae8" providerId="ADAL" clId="{AAAC5C16-769A-42C4-80BD-D2CFBEAE74C0}" dt="2022-11-09T08:25:39.026" v="12663" actId="20577"/>
        <pc:sldMkLst>
          <pc:docMk/>
          <pc:sldMk cId="1861414516" sldId="279"/>
        </pc:sldMkLst>
      </pc:sldChg>
      <pc:sldChg chg="modNotesTx">
        <pc:chgData name="Ian Coles | TRICS" userId="e39e6a2d-cb02-47f7-a2e2-d83a41b76ae8" providerId="ADAL" clId="{AAAC5C16-769A-42C4-80BD-D2CFBEAE74C0}" dt="2022-11-09T08:42:46.032" v="15232" actId="20577"/>
        <pc:sldMkLst>
          <pc:docMk/>
          <pc:sldMk cId="116531983" sldId="280"/>
        </pc:sldMkLst>
      </pc:sldChg>
      <pc:sldChg chg="del">
        <pc:chgData name="Ian Coles | TRICS" userId="e39e6a2d-cb02-47f7-a2e2-d83a41b76ae8" providerId="ADAL" clId="{AAAC5C16-769A-42C4-80BD-D2CFBEAE74C0}" dt="2022-11-09T08:03:25.052" v="8378" actId="2696"/>
        <pc:sldMkLst>
          <pc:docMk/>
          <pc:sldMk cId="3828153127" sldId="281"/>
        </pc:sldMkLst>
      </pc:sldChg>
      <pc:sldChg chg="modNotesTx">
        <pc:chgData name="Ian Coles | TRICS" userId="e39e6a2d-cb02-47f7-a2e2-d83a41b76ae8" providerId="ADAL" clId="{AAAC5C16-769A-42C4-80BD-D2CFBEAE74C0}" dt="2022-11-09T08:25:54.897" v="12739" actId="20577"/>
        <pc:sldMkLst>
          <pc:docMk/>
          <pc:sldMk cId="363615081" sldId="283"/>
        </pc:sldMkLst>
      </pc:sldChg>
      <pc:sldChg chg="del">
        <pc:chgData name="Ian Coles | TRICS" userId="e39e6a2d-cb02-47f7-a2e2-d83a41b76ae8" providerId="ADAL" clId="{AAAC5C16-769A-42C4-80BD-D2CFBEAE74C0}" dt="2022-11-09T08:29:32.683" v="12747" actId="2696"/>
        <pc:sldMkLst>
          <pc:docMk/>
          <pc:sldMk cId="1749267895" sldId="284"/>
        </pc:sldMkLst>
      </pc:sldChg>
      <pc:sldChg chg="modNotesTx">
        <pc:chgData name="Ian Coles | TRICS" userId="e39e6a2d-cb02-47f7-a2e2-d83a41b76ae8" providerId="ADAL" clId="{AAAC5C16-769A-42C4-80BD-D2CFBEAE74C0}" dt="2022-11-09T08:31:56.816" v="13230" actId="20577"/>
        <pc:sldMkLst>
          <pc:docMk/>
          <pc:sldMk cId="2486637736" sldId="285"/>
        </pc:sldMkLst>
      </pc:sldChg>
      <pc:sldChg chg="modNotesTx">
        <pc:chgData name="Ian Coles | TRICS" userId="e39e6a2d-cb02-47f7-a2e2-d83a41b76ae8" providerId="ADAL" clId="{AAAC5C16-769A-42C4-80BD-D2CFBEAE74C0}" dt="2022-11-09T08:36:25.629" v="14082" actId="20577"/>
        <pc:sldMkLst>
          <pc:docMk/>
          <pc:sldMk cId="2891783265" sldId="286"/>
        </pc:sldMkLst>
      </pc:sldChg>
      <pc:sldChg chg="modNotesTx">
        <pc:chgData name="Ian Coles | TRICS" userId="e39e6a2d-cb02-47f7-a2e2-d83a41b76ae8" providerId="ADAL" clId="{AAAC5C16-769A-42C4-80BD-D2CFBEAE74C0}" dt="2022-11-09T08:38:33.650" v="14561" actId="20577"/>
        <pc:sldMkLst>
          <pc:docMk/>
          <pc:sldMk cId="3419940728" sldId="287"/>
        </pc:sldMkLst>
      </pc:sldChg>
      <pc:sldChg chg="modNotesTx">
        <pc:chgData name="Ian Coles | TRICS" userId="e39e6a2d-cb02-47f7-a2e2-d83a41b76ae8" providerId="ADAL" clId="{AAAC5C16-769A-42C4-80BD-D2CFBEAE74C0}" dt="2022-11-09T08:40:30.772" v="14917" actId="20577"/>
        <pc:sldMkLst>
          <pc:docMk/>
          <pc:sldMk cId="943974604" sldId="288"/>
        </pc:sldMkLst>
      </pc:sldChg>
      <pc:sldChg chg="modNotesTx">
        <pc:chgData name="Ian Coles | TRICS" userId="e39e6a2d-cb02-47f7-a2e2-d83a41b76ae8" providerId="ADAL" clId="{AAAC5C16-769A-42C4-80BD-D2CFBEAE74C0}" dt="2022-11-09T08:44:30.190" v="15491" actId="20577"/>
        <pc:sldMkLst>
          <pc:docMk/>
          <pc:sldMk cId="2066692868" sldId="289"/>
        </pc:sldMkLst>
      </pc:sldChg>
      <pc:sldChg chg="modNotesTx">
        <pc:chgData name="Ian Coles | TRICS" userId="e39e6a2d-cb02-47f7-a2e2-d83a41b76ae8" providerId="ADAL" clId="{AAAC5C16-769A-42C4-80BD-D2CFBEAE74C0}" dt="2022-11-09T08:45:35.609" v="15722" actId="20577"/>
        <pc:sldMkLst>
          <pc:docMk/>
          <pc:sldMk cId="1041406702" sldId="290"/>
        </pc:sldMkLst>
      </pc:sldChg>
      <pc:sldChg chg="modNotesTx">
        <pc:chgData name="Ian Coles | TRICS" userId="e39e6a2d-cb02-47f7-a2e2-d83a41b76ae8" providerId="ADAL" clId="{AAAC5C16-769A-42C4-80BD-D2CFBEAE74C0}" dt="2022-11-09T08:47:34.215" v="16219" actId="20577"/>
        <pc:sldMkLst>
          <pc:docMk/>
          <pc:sldMk cId="1652364945" sldId="291"/>
        </pc:sldMkLst>
      </pc:sldChg>
      <pc:sldChg chg="modNotesTx">
        <pc:chgData name="Ian Coles | TRICS" userId="e39e6a2d-cb02-47f7-a2e2-d83a41b76ae8" providerId="ADAL" clId="{AAAC5C16-769A-42C4-80BD-D2CFBEAE74C0}" dt="2022-11-09T08:49:28.073" v="16650" actId="20577"/>
        <pc:sldMkLst>
          <pc:docMk/>
          <pc:sldMk cId="3613769530" sldId="292"/>
        </pc:sldMkLst>
      </pc:sldChg>
      <pc:sldChg chg="modNotesTx">
        <pc:chgData name="Ian Coles | TRICS" userId="e39e6a2d-cb02-47f7-a2e2-d83a41b76ae8" providerId="ADAL" clId="{AAAC5C16-769A-42C4-80BD-D2CFBEAE74C0}" dt="2022-11-09T08:51:37.929" v="17336" actId="20577"/>
        <pc:sldMkLst>
          <pc:docMk/>
          <pc:sldMk cId="277539057" sldId="293"/>
        </pc:sldMkLst>
      </pc:sldChg>
      <pc:sldChg chg="modSp add mod ord modNotesTx">
        <pc:chgData name="Ian Coles | TRICS" userId="e39e6a2d-cb02-47f7-a2e2-d83a41b76ae8" providerId="ADAL" clId="{AAAC5C16-769A-42C4-80BD-D2CFBEAE74C0}" dt="2022-11-09T08:19:24.060" v="11869" actId="20577"/>
        <pc:sldMkLst>
          <pc:docMk/>
          <pc:sldMk cId="4118717232" sldId="294"/>
        </pc:sldMkLst>
        <pc:spChg chg="mod">
          <ac:chgData name="Ian Coles | TRICS" userId="e39e6a2d-cb02-47f7-a2e2-d83a41b76ae8" providerId="ADAL" clId="{AAAC5C16-769A-42C4-80BD-D2CFBEAE74C0}" dt="2022-11-09T08:18:14.091" v="11621" actId="20577"/>
          <ac:spMkLst>
            <pc:docMk/>
            <pc:sldMk cId="4118717232" sldId="294"/>
            <ac:spMk id="3" creationId="{00000000-0000-0000-0000-000000000000}"/>
          </ac:spMkLst>
        </pc:spChg>
      </pc:sldChg>
      <pc:sldChg chg="modSp add mod ord modNotesTx">
        <pc:chgData name="Ian Coles | TRICS" userId="e39e6a2d-cb02-47f7-a2e2-d83a41b76ae8" providerId="ADAL" clId="{AAAC5C16-769A-42C4-80BD-D2CFBEAE74C0}" dt="2022-11-09T08:30:43.814" v="12959" actId="20577"/>
        <pc:sldMkLst>
          <pc:docMk/>
          <pc:sldMk cId="2289452971" sldId="295"/>
        </pc:sldMkLst>
        <pc:spChg chg="mod">
          <ac:chgData name="Ian Coles | TRICS" userId="e39e6a2d-cb02-47f7-a2e2-d83a41b76ae8" providerId="ADAL" clId="{AAAC5C16-769A-42C4-80BD-D2CFBEAE74C0}" dt="2022-11-09T08:29:06.074" v="12746" actId="20577"/>
          <ac:spMkLst>
            <pc:docMk/>
            <pc:sldMk cId="2289452971" sldId="295"/>
            <ac:spMk id="12" creationId="{F59E6E36-C09E-077E-34BF-8A1EC05291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am going to provide an update on the TRICS data collection </a:t>
            </a:r>
            <a:r>
              <a:rPr lang="en-US" dirty="0" err="1"/>
              <a:t>programmes</a:t>
            </a:r>
            <a:r>
              <a:rPr lang="en-US" dirty="0"/>
              <a:t> for 2022 and 2023 and will also provide some important information on our revised approach to collecting travel plan information for commissioned SAM surveys, following a consultation and redesign this year.</a:t>
            </a:r>
          </a:p>
        </p:txBody>
      </p:sp>
      <p:sp>
        <p:nvSpPr>
          <p:cNvPr id="4" name="Slide Number Placeholder 3"/>
          <p:cNvSpPr>
            <a:spLocks noGrp="1"/>
          </p:cNvSpPr>
          <p:nvPr>
            <p:ph type="sldNum" sz="quarter" idx="10"/>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222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key changes to the Travel Plan data section for all future surveys. Firstly, we will be splitting this section between residential and non-residential development types. This is a very important change, as it allows us to tailor the information towards the relevant development type. One of the main issues we had previously was that many of the questions in this section were aimed towards more non-residential development types, so this should assist us greatly in delivering more relevant information for residential sites. We have removed the costs for individual travel plan elements, as these always proved hard to get and they became impractical data fields in the end. Many of the questions in the section have been revised to make them more up-to-date, some have been removed and new ones have been added. It has been a thorough revision across the board, and we are very pleased with the new format we have ended up with. Attendees at this event can for the first time now see a preview of our new Travel Plan data section screen layouts.</a:t>
            </a:r>
          </a:p>
        </p:txBody>
      </p:sp>
      <p:sp>
        <p:nvSpPr>
          <p:cNvPr id="4" name="Slide Number Placeholder 3"/>
          <p:cNvSpPr>
            <a:spLocks noGrp="1"/>
          </p:cNvSpPr>
          <p:nvPr>
            <p:ph type="sldNum" sz="quarter" idx="10"/>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101561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will show you the new Travel Plan data section screen layouts in two stages. The first will show the new layouts for residential developments, and the second will cover non-residential developments.</a:t>
            </a:r>
          </a:p>
        </p:txBody>
      </p:sp>
      <p:sp>
        <p:nvSpPr>
          <p:cNvPr id="4" name="Slide Number Placeholder 3"/>
          <p:cNvSpPr>
            <a:spLocks noGrp="1"/>
          </p:cNvSpPr>
          <p:nvPr>
            <p:ph type="sldNum" sz="quarter" idx="10"/>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147725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numerous screen designs to show you, but I am not going to dwell too long on each. I would suggest the best thing to do is to examine these layouts once these presentations are made freely available from the TRICS website, which will happen very soon. We may also add them directly to the website as a news item. The screen designs are split into residential and non-residential types. Here is the first revised Main Details sub-section for residential developments. Things to note here are the introduction of dates of previous surveys at the development plus a comments box on Travel Plan Developer Initiatives.</a:t>
            </a:r>
          </a:p>
        </p:txBody>
      </p:sp>
      <p:sp>
        <p:nvSpPr>
          <p:cNvPr id="4" name="Slide Number Placeholder 3"/>
          <p:cNvSpPr>
            <a:spLocks noGrp="1"/>
          </p:cNvSpPr>
          <p:nvPr>
            <p:ph type="sldNum" sz="quarter" idx="10"/>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216881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new Travel Plan Objectives &amp; Targets sub-section for residential developments. You will see that the Target Groups are more directly relevant to residential sites, and objectives and targets have become clearer in separate comment boxes.</a:t>
            </a:r>
          </a:p>
        </p:txBody>
      </p:sp>
      <p:sp>
        <p:nvSpPr>
          <p:cNvPr id="4" name="Slide Number Placeholder 3"/>
          <p:cNvSpPr>
            <a:spLocks noGrp="1"/>
          </p:cNvSpPr>
          <p:nvPr>
            <p:ph type="sldNum" sz="quarter" idx="10"/>
          </p:nvPr>
        </p:nvSpPr>
        <p:spPr/>
        <p:txBody>
          <a:bodyPr/>
          <a:lstStyle/>
          <a:p>
            <a:fld id="{C13225A2-7D03-413E-BA3B-EF83054293A6}" type="slidenum">
              <a:rPr lang="en-US" smtClean="0"/>
              <a:t>13</a:t>
            </a:fld>
            <a:endParaRPr lang="en-US"/>
          </a:p>
        </p:txBody>
      </p:sp>
    </p:spTree>
    <p:extLst>
      <p:ext uri="{BB962C8B-B14F-4D97-AF65-F5344CB8AC3E}">
        <p14:creationId xmlns:p14="http://schemas.microsoft.com/office/powerpoint/2010/main" val="1346107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we have Changes in Environment &amp; Circumstances for residential sites. You can see here that we have provided improved guidance for the various comment boxes relating to the local environment and factors that may influence travel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etc.</a:t>
            </a:r>
          </a:p>
        </p:txBody>
      </p:sp>
      <p:sp>
        <p:nvSpPr>
          <p:cNvPr id="4" name="Slide Number Placeholder 3"/>
          <p:cNvSpPr>
            <a:spLocks noGrp="1"/>
          </p:cNvSpPr>
          <p:nvPr>
            <p:ph type="sldNum" sz="quarter" idx="10"/>
          </p:nvPr>
        </p:nvSpPr>
        <p:spPr/>
        <p:txBody>
          <a:bodyPr/>
          <a:lstStyle/>
          <a:p>
            <a:fld id="{C13225A2-7D03-413E-BA3B-EF83054293A6}" type="slidenum">
              <a:rPr lang="en-US" smtClean="0"/>
              <a:t>14</a:t>
            </a:fld>
            <a:endParaRPr lang="en-US"/>
          </a:p>
        </p:txBody>
      </p:sp>
    </p:spTree>
    <p:extLst>
      <p:ext uri="{BB962C8B-B14F-4D97-AF65-F5344CB8AC3E}">
        <p14:creationId xmlns:p14="http://schemas.microsoft.com/office/powerpoint/2010/main" val="3888033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Cycling sub-section for residential sites is also now more tailored towards residential developments. The wording has been improved and better focused, so that cycle parking provision can be detailed for any residential development in a clear and concise manner. One amendment in particular talks about local cycle routes available that link the site to areas of employment, education, local amenities and public transport connections.</a:t>
            </a:r>
          </a:p>
        </p:txBody>
      </p:sp>
      <p:sp>
        <p:nvSpPr>
          <p:cNvPr id="4" name="Slide Number Placeholder 3"/>
          <p:cNvSpPr>
            <a:spLocks noGrp="1"/>
          </p:cNvSpPr>
          <p:nvPr>
            <p:ph type="sldNum" sz="quarter" idx="10"/>
          </p:nvPr>
        </p:nvSpPr>
        <p:spPr/>
        <p:txBody>
          <a:bodyPr/>
          <a:lstStyle/>
          <a:p>
            <a:fld id="{C13225A2-7D03-413E-BA3B-EF83054293A6}" type="slidenum">
              <a:rPr lang="en-US" smtClean="0"/>
              <a:t>15</a:t>
            </a:fld>
            <a:endParaRPr lang="en-US"/>
          </a:p>
        </p:txBody>
      </p:sp>
    </p:spTree>
    <p:extLst>
      <p:ext uri="{BB962C8B-B14F-4D97-AF65-F5344CB8AC3E}">
        <p14:creationId xmlns:p14="http://schemas.microsoft.com/office/powerpoint/2010/main" val="398349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Car-Sharing sub-section for residential sites now mentions car clubs within walking distance of residential sites, along with specific arrangements developers may have with car club companies.</a:t>
            </a:r>
          </a:p>
        </p:txBody>
      </p:sp>
      <p:sp>
        <p:nvSpPr>
          <p:cNvPr id="4" name="Slide Number Placeholder 3"/>
          <p:cNvSpPr>
            <a:spLocks noGrp="1"/>
          </p:cNvSpPr>
          <p:nvPr>
            <p:ph type="sldNum" sz="quarter" idx="10"/>
          </p:nvPr>
        </p:nvSpPr>
        <p:spPr/>
        <p:txBody>
          <a:bodyPr/>
          <a:lstStyle/>
          <a:p>
            <a:fld id="{C13225A2-7D03-413E-BA3B-EF83054293A6}" type="slidenum">
              <a:rPr lang="en-US" smtClean="0"/>
              <a:t>16</a:t>
            </a:fld>
            <a:endParaRPr lang="en-US"/>
          </a:p>
        </p:txBody>
      </p:sp>
    </p:spTree>
    <p:extLst>
      <p:ext uri="{BB962C8B-B14F-4D97-AF65-F5344CB8AC3E}">
        <p14:creationId xmlns:p14="http://schemas.microsoft.com/office/powerpoint/2010/main" val="3438110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Car Parking sub-section for residential sites has been significantly overhauled. This now includes information on parking charges, parking enforcement measures, and electric vehicle charging bays. This is now a much more relevant section for residential developments that will provide a lot of useful information.</a:t>
            </a:r>
          </a:p>
        </p:txBody>
      </p:sp>
      <p:sp>
        <p:nvSpPr>
          <p:cNvPr id="4" name="Slide Number Placeholder 3"/>
          <p:cNvSpPr>
            <a:spLocks noGrp="1"/>
          </p:cNvSpPr>
          <p:nvPr>
            <p:ph type="sldNum" sz="quarter" idx="10"/>
          </p:nvPr>
        </p:nvSpPr>
        <p:spPr/>
        <p:txBody>
          <a:bodyPr/>
          <a:lstStyle/>
          <a:p>
            <a:fld id="{C13225A2-7D03-413E-BA3B-EF83054293A6}" type="slidenum">
              <a:rPr lang="en-US" smtClean="0"/>
              <a:t>17</a:t>
            </a:fld>
            <a:endParaRPr lang="en-US"/>
          </a:p>
        </p:txBody>
      </p:sp>
    </p:spTree>
    <p:extLst>
      <p:ext uri="{BB962C8B-B14F-4D97-AF65-F5344CB8AC3E}">
        <p14:creationId xmlns:p14="http://schemas.microsoft.com/office/powerpoint/2010/main" val="835801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Incentives sub-section for residential sites has a significant new feature included for residential developments. As you can see here, information on “sustainable travel vouchers” is now present, including some options such as bus taster/season tickets, vouchers towards the purchase of a bicycle and/or equipment, cycle training, etc. We have found over time that such features are common for residential travel plans.</a:t>
            </a:r>
          </a:p>
        </p:txBody>
      </p:sp>
      <p:sp>
        <p:nvSpPr>
          <p:cNvPr id="4" name="Slide Number Placeholder 3"/>
          <p:cNvSpPr>
            <a:spLocks noGrp="1"/>
          </p:cNvSpPr>
          <p:nvPr>
            <p:ph type="sldNum" sz="quarter" idx="10"/>
          </p:nvPr>
        </p:nvSpPr>
        <p:spPr/>
        <p:txBody>
          <a:bodyPr/>
          <a:lstStyle/>
          <a:p>
            <a:fld id="{C13225A2-7D03-413E-BA3B-EF83054293A6}" type="slidenum">
              <a:rPr lang="en-US" smtClean="0"/>
              <a:t>18</a:t>
            </a:fld>
            <a:endParaRPr lang="en-US"/>
          </a:p>
        </p:txBody>
      </p:sp>
    </p:spTree>
    <p:extLst>
      <p:ext uri="{BB962C8B-B14F-4D97-AF65-F5344CB8AC3E}">
        <p14:creationId xmlns:p14="http://schemas.microsoft.com/office/powerpoint/2010/main" val="783279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Public Transport sub-section for residential sites has also been significantly overhauled. We have improved and refined information on features at local bus stops and have also introduced a new feature which details resident’s travel packs. Again, this is something we have seen a lot of at residential developments, and now we have a dedicated data item with numerous constituent elements as tick boxes.</a:t>
            </a:r>
          </a:p>
        </p:txBody>
      </p:sp>
      <p:sp>
        <p:nvSpPr>
          <p:cNvPr id="4" name="Slide Number Placeholder 3"/>
          <p:cNvSpPr>
            <a:spLocks noGrp="1"/>
          </p:cNvSpPr>
          <p:nvPr>
            <p:ph type="sldNum" sz="quarter" idx="10"/>
          </p:nvPr>
        </p:nvSpPr>
        <p:spPr/>
        <p:txBody>
          <a:bodyPr/>
          <a:lstStyle/>
          <a:p>
            <a:fld id="{C13225A2-7D03-413E-BA3B-EF83054293A6}" type="slidenum">
              <a:rPr lang="en-US" smtClean="0"/>
              <a:t>19</a:t>
            </a:fld>
            <a:endParaRPr lang="en-US"/>
          </a:p>
        </p:txBody>
      </p:sp>
    </p:spTree>
    <p:extLst>
      <p:ext uri="{BB962C8B-B14F-4D97-AF65-F5344CB8AC3E}">
        <p14:creationId xmlns:p14="http://schemas.microsoft.com/office/powerpoint/2010/main" val="29359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2022 has been another busy year for TRICS surveys, on a par with the very busy year we had in 2021 (which was most welcome following the gap in surveys due to their suspension for large parts of 2020). This year., we have been undertaking 239 regional surveys across all 17 TRICS regions of the UK and Ireland. This is our annual data collection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that we directly manage and deliver to continuously expand the TRICS database. Of the 239 surveys this year, 115 are multi-modal surveys, and the surveys were split between the usual Spring and Autumn windows.</a:t>
            </a:r>
          </a:p>
        </p:txBody>
      </p:sp>
      <p:sp>
        <p:nvSpPr>
          <p:cNvPr id="4" name="Slide Number Placeholder 3"/>
          <p:cNvSpPr>
            <a:spLocks noGrp="1"/>
          </p:cNvSpPr>
          <p:nvPr>
            <p:ph type="sldNum" sz="quarter" idx="10"/>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367977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also a whole new sub-section for residential sites called Marketing Suite &amp; Sales Staff. This was added as a direct result of an individual Working Group suggestion and includes detail on travel plan information provided within marketing suites and training of marketing suite staff with regards to the travel plan. </a:t>
            </a:r>
          </a:p>
        </p:txBody>
      </p:sp>
      <p:sp>
        <p:nvSpPr>
          <p:cNvPr id="4" name="Slide Number Placeholder 3"/>
          <p:cNvSpPr>
            <a:spLocks noGrp="1"/>
          </p:cNvSpPr>
          <p:nvPr>
            <p:ph type="sldNum" sz="quarter" idx="10"/>
          </p:nvPr>
        </p:nvSpPr>
        <p:spPr/>
        <p:txBody>
          <a:bodyPr/>
          <a:lstStyle/>
          <a:p>
            <a:fld id="{C13225A2-7D03-413E-BA3B-EF83054293A6}" type="slidenum">
              <a:rPr lang="en-US" smtClean="0"/>
              <a:t>20</a:t>
            </a:fld>
            <a:endParaRPr lang="en-US"/>
          </a:p>
        </p:txBody>
      </p:sp>
    </p:spTree>
    <p:extLst>
      <p:ext uri="{BB962C8B-B14F-4D97-AF65-F5344CB8AC3E}">
        <p14:creationId xmlns:p14="http://schemas.microsoft.com/office/powerpoint/2010/main" val="56932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now look at the new screen layouts for non-residential developments.</a:t>
            </a:r>
          </a:p>
        </p:txBody>
      </p:sp>
      <p:sp>
        <p:nvSpPr>
          <p:cNvPr id="4" name="Slide Number Placeholder 3"/>
          <p:cNvSpPr>
            <a:spLocks noGrp="1"/>
          </p:cNvSpPr>
          <p:nvPr>
            <p:ph type="sldNum" sz="quarter" idx="10"/>
          </p:nvPr>
        </p:nvSpPr>
        <p:spPr/>
        <p:txBody>
          <a:bodyPr/>
          <a:lstStyle/>
          <a:p>
            <a:fld id="{C13225A2-7D03-413E-BA3B-EF83054293A6}" type="slidenum">
              <a:rPr lang="en-US" smtClean="0"/>
              <a:t>21</a:t>
            </a:fld>
            <a:endParaRPr lang="en-US"/>
          </a:p>
        </p:txBody>
      </p:sp>
    </p:spTree>
    <p:extLst>
      <p:ext uri="{BB962C8B-B14F-4D97-AF65-F5344CB8AC3E}">
        <p14:creationId xmlns:p14="http://schemas.microsoft.com/office/powerpoint/2010/main" val="44400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Main Details sub-section for non-residential sites. Note that it is identical to residential sites.</a:t>
            </a:r>
          </a:p>
        </p:txBody>
      </p:sp>
      <p:sp>
        <p:nvSpPr>
          <p:cNvPr id="4" name="Slide Number Placeholder 3"/>
          <p:cNvSpPr>
            <a:spLocks noGrp="1"/>
          </p:cNvSpPr>
          <p:nvPr>
            <p:ph type="sldNum" sz="quarter" idx="10"/>
          </p:nvPr>
        </p:nvSpPr>
        <p:spPr/>
        <p:txBody>
          <a:bodyPr/>
          <a:lstStyle/>
          <a:p>
            <a:fld id="{C13225A2-7D03-413E-BA3B-EF83054293A6}" type="slidenum">
              <a:rPr lang="en-US" smtClean="0"/>
              <a:t>22</a:t>
            </a:fld>
            <a:endParaRPr lang="en-US"/>
          </a:p>
        </p:txBody>
      </p:sp>
    </p:spTree>
    <p:extLst>
      <p:ext uri="{BB962C8B-B14F-4D97-AF65-F5344CB8AC3E}">
        <p14:creationId xmlns:p14="http://schemas.microsoft.com/office/powerpoint/2010/main" val="3752429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Travel Plan Objectives &amp; Targets sub-section for non-residential sites is almost identical to residential sites, but note that the travel plan targets are tailored towards non-residential developments.</a:t>
            </a:r>
          </a:p>
        </p:txBody>
      </p:sp>
      <p:sp>
        <p:nvSpPr>
          <p:cNvPr id="4" name="Slide Number Placeholder 3"/>
          <p:cNvSpPr>
            <a:spLocks noGrp="1"/>
          </p:cNvSpPr>
          <p:nvPr>
            <p:ph type="sldNum" sz="quarter" idx="10"/>
          </p:nvPr>
        </p:nvSpPr>
        <p:spPr/>
        <p:txBody>
          <a:bodyPr/>
          <a:lstStyle/>
          <a:p>
            <a:fld id="{C13225A2-7D03-413E-BA3B-EF83054293A6}" type="slidenum">
              <a:rPr lang="en-US" smtClean="0"/>
              <a:t>23</a:t>
            </a:fld>
            <a:endParaRPr lang="en-US"/>
          </a:p>
        </p:txBody>
      </p:sp>
    </p:spTree>
    <p:extLst>
      <p:ext uri="{BB962C8B-B14F-4D97-AF65-F5344CB8AC3E}">
        <p14:creationId xmlns:p14="http://schemas.microsoft.com/office/powerpoint/2010/main" val="3559609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Changes in Site Environment &amp; Circumstances sub-section for non-residential sites is also similar to the corresponding residential version, but with subtle differences. For example, there is a question that asks about material change in numbers of on-site staff and mentions flexible and home working arrangements.</a:t>
            </a:r>
          </a:p>
        </p:txBody>
      </p:sp>
      <p:sp>
        <p:nvSpPr>
          <p:cNvPr id="4" name="Slide Number Placeholder 3"/>
          <p:cNvSpPr>
            <a:spLocks noGrp="1"/>
          </p:cNvSpPr>
          <p:nvPr>
            <p:ph type="sldNum" sz="quarter" idx="10"/>
          </p:nvPr>
        </p:nvSpPr>
        <p:spPr/>
        <p:txBody>
          <a:bodyPr/>
          <a:lstStyle/>
          <a:p>
            <a:fld id="{C13225A2-7D03-413E-BA3B-EF83054293A6}" type="slidenum">
              <a:rPr lang="en-US" smtClean="0"/>
              <a:t>24</a:t>
            </a:fld>
            <a:endParaRPr lang="en-US"/>
          </a:p>
        </p:txBody>
      </p:sp>
    </p:spTree>
    <p:extLst>
      <p:ext uri="{BB962C8B-B14F-4D97-AF65-F5344CB8AC3E}">
        <p14:creationId xmlns:p14="http://schemas.microsoft.com/office/powerpoint/2010/main" val="1523650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Cycling sub-section for non-residential sites is significant different now to the corresponding residential version. For example, there is a tick box section on facilities and incentives for staff, including showers, staff lockers, bike storage areas within workspaces, etc. There is also a question on cycling encouragement such as “Bike to Work Week”.</a:t>
            </a:r>
          </a:p>
        </p:txBody>
      </p:sp>
      <p:sp>
        <p:nvSpPr>
          <p:cNvPr id="4" name="Slide Number Placeholder 3"/>
          <p:cNvSpPr>
            <a:spLocks noGrp="1"/>
          </p:cNvSpPr>
          <p:nvPr>
            <p:ph type="sldNum" sz="quarter" idx="10"/>
          </p:nvPr>
        </p:nvSpPr>
        <p:spPr/>
        <p:txBody>
          <a:bodyPr/>
          <a:lstStyle/>
          <a:p>
            <a:fld id="{C13225A2-7D03-413E-BA3B-EF83054293A6}" type="slidenum">
              <a:rPr lang="en-US" smtClean="0"/>
              <a:t>25</a:t>
            </a:fld>
            <a:endParaRPr lang="en-US"/>
          </a:p>
        </p:txBody>
      </p:sp>
    </p:spTree>
    <p:extLst>
      <p:ext uri="{BB962C8B-B14F-4D97-AF65-F5344CB8AC3E}">
        <p14:creationId xmlns:p14="http://schemas.microsoft.com/office/powerpoint/2010/main" val="1501665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Car-Sharing sub-section for non-residential sites also differs to residential sites in that there is mention of features to encourage car sharing and free ride home services for emergencies.</a:t>
            </a:r>
          </a:p>
        </p:txBody>
      </p:sp>
      <p:sp>
        <p:nvSpPr>
          <p:cNvPr id="4" name="Slide Number Placeholder 3"/>
          <p:cNvSpPr>
            <a:spLocks noGrp="1"/>
          </p:cNvSpPr>
          <p:nvPr>
            <p:ph type="sldNum" sz="quarter" idx="10"/>
          </p:nvPr>
        </p:nvSpPr>
        <p:spPr/>
        <p:txBody>
          <a:bodyPr/>
          <a:lstStyle/>
          <a:p>
            <a:fld id="{C13225A2-7D03-413E-BA3B-EF83054293A6}" type="slidenum">
              <a:rPr lang="en-US" smtClean="0"/>
              <a:t>26</a:t>
            </a:fld>
            <a:endParaRPr lang="en-US"/>
          </a:p>
        </p:txBody>
      </p:sp>
    </p:spTree>
    <p:extLst>
      <p:ext uri="{BB962C8B-B14F-4D97-AF65-F5344CB8AC3E}">
        <p14:creationId xmlns:p14="http://schemas.microsoft.com/office/powerpoint/2010/main" val="363654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Car Parking sub-section for non-residential sites also includes new information on specific electric vehicle charging bays, with the text of other questions more tailored towards non-residential development types.</a:t>
            </a:r>
          </a:p>
        </p:txBody>
      </p:sp>
      <p:sp>
        <p:nvSpPr>
          <p:cNvPr id="4" name="Slide Number Placeholder 3"/>
          <p:cNvSpPr>
            <a:spLocks noGrp="1"/>
          </p:cNvSpPr>
          <p:nvPr>
            <p:ph type="sldNum" sz="quarter" idx="10"/>
          </p:nvPr>
        </p:nvSpPr>
        <p:spPr/>
        <p:txBody>
          <a:bodyPr/>
          <a:lstStyle/>
          <a:p>
            <a:fld id="{C13225A2-7D03-413E-BA3B-EF83054293A6}" type="slidenum">
              <a:rPr lang="en-US" smtClean="0"/>
              <a:t>27</a:t>
            </a:fld>
            <a:endParaRPr lang="en-US"/>
          </a:p>
        </p:txBody>
      </p:sp>
    </p:spTree>
    <p:extLst>
      <p:ext uri="{BB962C8B-B14F-4D97-AF65-F5344CB8AC3E}">
        <p14:creationId xmlns:p14="http://schemas.microsoft.com/office/powerpoint/2010/main" val="345202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Incentives sub-section for non-residential sites mentions season ticket loans for staff plus financial incentives for cycling (for example a pre-tax salary sacrifice Cycle to Work scheme or similar).</a:t>
            </a:r>
          </a:p>
        </p:txBody>
      </p:sp>
      <p:sp>
        <p:nvSpPr>
          <p:cNvPr id="4" name="Slide Number Placeholder 3"/>
          <p:cNvSpPr>
            <a:spLocks noGrp="1"/>
          </p:cNvSpPr>
          <p:nvPr>
            <p:ph type="sldNum" sz="quarter" idx="10"/>
          </p:nvPr>
        </p:nvSpPr>
        <p:spPr/>
        <p:txBody>
          <a:bodyPr/>
          <a:lstStyle/>
          <a:p>
            <a:fld id="{C13225A2-7D03-413E-BA3B-EF83054293A6}" type="slidenum">
              <a:rPr lang="en-US" smtClean="0"/>
              <a:t>28</a:t>
            </a:fld>
            <a:endParaRPr lang="en-US"/>
          </a:p>
        </p:txBody>
      </p:sp>
    </p:spTree>
    <p:extLst>
      <p:ext uri="{BB962C8B-B14F-4D97-AF65-F5344CB8AC3E}">
        <p14:creationId xmlns:p14="http://schemas.microsoft.com/office/powerpoint/2010/main" val="3762673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Like the residential version, the Public Transport sub-section for non-residential sites has been significantly overhauled, and includes information on public transport information provided to employees by way of noticeboards, newsletters, staff information packs, etc. Again, this is a common feature we have found within non-residential travel plans over the years, and we have now refined this to make the information more relevant and better structured.</a:t>
            </a:r>
          </a:p>
        </p:txBody>
      </p:sp>
      <p:sp>
        <p:nvSpPr>
          <p:cNvPr id="4" name="Slide Number Placeholder 3"/>
          <p:cNvSpPr>
            <a:spLocks noGrp="1"/>
          </p:cNvSpPr>
          <p:nvPr>
            <p:ph type="sldNum" sz="quarter" idx="10"/>
          </p:nvPr>
        </p:nvSpPr>
        <p:spPr/>
        <p:txBody>
          <a:bodyPr/>
          <a:lstStyle/>
          <a:p>
            <a:fld id="{C13225A2-7D03-413E-BA3B-EF83054293A6}" type="slidenum">
              <a:rPr lang="en-US" smtClean="0"/>
              <a:t>29</a:t>
            </a:fld>
            <a:endParaRPr lang="en-US"/>
          </a:p>
        </p:txBody>
      </p:sp>
    </p:spTree>
    <p:extLst>
      <p:ext uri="{BB962C8B-B14F-4D97-AF65-F5344CB8AC3E}">
        <p14:creationId xmlns:p14="http://schemas.microsoft.com/office/powerpoint/2010/main" val="276141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recap on the TRICS regions, you can see them all here, </a:t>
            </a:r>
            <a:r>
              <a:rPr lang="en-US" dirty="0" err="1"/>
              <a:t>colour</a:t>
            </a:r>
            <a:r>
              <a:rPr lang="en-US" dirty="0"/>
              <a:t>-coded for England, Scotland, Wales, Northern Ireland and the Republic of Ireland. As always, all regions were included in this year’s </a:t>
            </a:r>
            <a:r>
              <a:rPr lang="en-US" dirty="0" err="1"/>
              <a:t>programme</a:t>
            </a:r>
            <a:r>
              <a:rPr lang="en-US" dirty="0"/>
              <a:t>.</a:t>
            </a:r>
          </a:p>
        </p:txBody>
      </p:sp>
      <p:sp>
        <p:nvSpPr>
          <p:cNvPr id="4" name="Slide Number Placeholder 3"/>
          <p:cNvSpPr>
            <a:spLocks noGrp="1"/>
          </p:cNvSpPr>
          <p:nvPr>
            <p:ph type="sldNum" sz="quarter" idx="10"/>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3839713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Whereas for residential sites the Shuttle Bus sub-section has now been removed, it remains for non-residential sites, and some of the text has been changed to relate to shuttle buses between two facilities of the same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13225A2-7D03-413E-BA3B-EF83054293A6}" type="slidenum">
              <a:rPr lang="en-US" smtClean="0"/>
              <a:t>30</a:t>
            </a:fld>
            <a:endParaRPr lang="en-US"/>
          </a:p>
        </p:txBody>
      </p:sp>
    </p:spTree>
    <p:extLst>
      <p:ext uri="{BB962C8B-B14F-4D97-AF65-F5344CB8AC3E}">
        <p14:creationId xmlns:p14="http://schemas.microsoft.com/office/powerpoint/2010/main" val="4125181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can conclude this presentation by providing the timeline for the implementation of these changes. In December 2022, the TRICS data collection form will be updated, so that it is ready for all new SAM surveys in 2023. In March 2023, the TRICS system development will be completed so that the database can accept the new Travel Plan section data in its revised format. The first SAM surveys using this new format will be undertaken during the Spring 2023 March to June window, and by June 2023 the first surveys in the new format will potentially be added to the TRICS system update at the end of </a:t>
            </a:r>
            <a:r>
              <a:rPr lang="en-US" sz="1200" kern="1200">
                <a:solidFill>
                  <a:schemeClr val="tx1"/>
                </a:solidFill>
                <a:effectLst/>
                <a:latin typeface="+mn-lt"/>
                <a:ea typeface="+mn-ea"/>
                <a:cs typeface="+mn-cs"/>
              </a:rPr>
              <a:t>that month.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225A2-7D03-413E-BA3B-EF83054293A6}" type="slidenum">
              <a:rPr lang="en-US" smtClean="0"/>
              <a:t>31</a:t>
            </a:fld>
            <a:endParaRPr lang="en-US"/>
          </a:p>
        </p:txBody>
      </p:sp>
    </p:spTree>
    <p:extLst>
      <p:ext uri="{BB962C8B-B14F-4D97-AF65-F5344CB8AC3E}">
        <p14:creationId xmlns:p14="http://schemas.microsoft.com/office/powerpoint/2010/main" val="422479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main land use type breakdown for the surveys we have been undertaking in 2022. The results of the 2021 TRICS User Survey, as it does every year, fed into our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as our users responded listing the land use categories that they would like to see more of in the database. Taking on board all the valuable feedback we received through this method we allocated a proportion of our annual surveys to the main categories. This year Retail has 45 surveys, Employment has 33 surveys, Education has 23 surveys, Health has 24 surveys, Hotel Food &amp; Drink has 33 surveys, Leisure has 24 surveys, and there are 37 surveys allocated to other categories. We also monitored user requests (again through the User Survey) for land use sub-categories, and from this information we formed a list of all sub-categories that have been included in the 2022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296087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2023, the regional data collection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is going to increase to a total of 270 surveys, which represents a 13% increase on the 2022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We </a:t>
            </a:r>
            <a:r>
              <a:rPr lang="en-US" sz="1200" kern="1200" dirty="0" err="1">
                <a:solidFill>
                  <a:schemeClr val="tx1"/>
                </a:solidFill>
                <a:effectLst/>
                <a:latin typeface="+mn-lt"/>
                <a:ea typeface="+mn-ea"/>
                <a:cs typeface="+mn-cs"/>
              </a:rPr>
              <a:t>realise</a:t>
            </a:r>
            <a:r>
              <a:rPr lang="en-US" sz="1200" kern="1200" dirty="0">
                <a:solidFill>
                  <a:schemeClr val="tx1"/>
                </a:solidFill>
                <a:effectLst/>
                <a:latin typeface="+mn-lt"/>
                <a:ea typeface="+mn-ea"/>
                <a:cs typeface="+mn-cs"/>
              </a:rPr>
              <a:t> that the value of TRICS is its data as well as its functions, and we are always striving to consistently build up the database with as many new surveys as we can, so we are pleased to increase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for 2023. Of these 270 surveys, targets are 120 traffic only surveys and 150 multi-modal surveys, and 60 of the 109 TRICS land use sub-categories are to be included. As always,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will be split between the Spring (March to June) and Autumn (September to November) survey windows. </a:t>
            </a:r>
          </a:p>
        </p:txBody>
      </p:sp>
      <p:sp>
        <p:nvSpPr>
          <p:cNvPr id="4" name="Slide Number Placeholder 3"/>
          <p:cNvSpPr>
            <a:spLocks noGrp="1"/>
          </p:cNvSpPr>
          <p:nvPr>
            <p:ph type="sldNum" sz="quarter" idx="10"/>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320149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the 2022 TRICS User Survey fed into the design of our 2023 data collection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As previously mentioned, users are given the opportunity to state their land use sub-category preferences for consideration on the annual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and although we are including 60 land use sub-categories in next year’s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here are the ten most popular sub-categories as requested by the users in the 2022 User Survey. The image on the right of this slide is one that we regularly use to monitor the level of trip rate calculations undertaken by our users across the 7 biggest main land use types. The most popular main category is Residential, which you can see in green, followed by Employment in orange. In the lower part of the graph you can see Retail, Education, Health, Hotel Food &amp; Drink, and Leisure. This monitoring also assists us in the design of our annual data collection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95639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 on to our SAM (</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Assessment Methodology) surveys, which are directly commissioned by clients for developments that require multi-modal TRICS surveys to be undertaken as part of travel plan monitoring. 2021 was an extremely busy year for these commissioned surveys, and 2022 has seen this trend continuing. 56 SAM surveys have been commissioned this year, with 19 of these inside Greater London. There are indications that requirements for TRICS SAM surveys are increasing, which of course is a good thing in terms of more data being added to the TRICS database. More information on the SAM process can be found on the TRICS website. We already have further surveys requested for 2023 and preparations are underway for the first of these which will be taking place in the Spring survey window.</a:t>
            </a:r>
          </a:p>
        </p:txBody>
      </p:sp>
      <p:sp>
        <p:nvSpPr>
          <p:cNvPr id="4" name="Slide Number Placeholder 3"/>
          <p:cNvSpPr>
            <a:spLocks noGrp="1"/>
          </p:cNvSpPr>
          <p:nvPr>
            <p:ph type="sldNum" sz="quarter" idx="10"/>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395404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rest of this presentation is going to focus on a major redesign of the TRICS Travel Plan data section. This additional section of information was first introduced in 2005, to provide a further level of detail explaining a site’s travel plan and its constituent elements. It was originally designed on the thinking that many travel plans would be at employment developments such as offices, etc. However, we have found over time that most SAM surveys are at residential developments. We also had a good look at the “questions” that are within the Travel Plan section and found that some had become outdated to varying degrees. Therefore, it was decided this year that we would undertake a full review of this data section, and the Travel Plan Working Group was formed early this year. </a:t>
            </a:r>
          </a:p>
        </p:txBody>
      </p:sp>
      <p:sp>
        <p:nvSpPr>
          <p:cNvPr id="4" name="Slide Number Placeholder 3"/>
          <p:cNvSpPr>
            <a:spLocks noGrp="1"/>
          </p:cNvSpPr>
          <p:nvPr>
            <p:ph type="sldNum" sz="quarter" idx="10"/>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121248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Working Group included Consultants, Data Collection Contractors, the TRICS Board and some of our regular SAM Clients. This represented a good mix of people that had an interest in these surveys. A consultation exercise took place to review all sub-sections of the Travel Plan data section, and this was a successful exercise as it led, after some further fine tuning, to a significant overhaul of the whole data section. System development work on this revised sub-section is now underway, and it will apply to all SAM surveys undertaken from 2023 onwards.</a:t>
            </a:r>
          </a:p>
        </p:txBody>
      </p:sp>
      <p:sp>
        <p:nvSpPr>
          <p:cNvPr id="4" name="Slide Number Placeholder 3"/>
          <p:cNvSpPr>
            <a:spLocks noGrp="1"/>
          </p:cNvSpPr>
          <p:nvPr>
            <p:ph type="sldNum" sz="quarter" idx="10"/>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4198415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4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6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598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306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435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3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8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11/9/2022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5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36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3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67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61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11/9/2022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5563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600" dirty="0"/>
              <a:t>TRICS DATA COLLECTION IN 2022/23</a:t>
            </a:r>
            <a:br>
              <a:rPr lang="en-GB" sz="3600" dirty="0"/>
            </a:br>
            <a:r>
              <a:rPr lang="en-GB" sz="3600" dirty="0"/>
              <a:t>&amp; AN UPDATED APPROACH TO</a:t>
            </a:r>
            <a:br>
              <a:rPr lang="en-GB" sz="3600" dirty="0"/>
            </a:br>
            <a:r>
              <a:rPr lang="en-GB" sz="3600" dirty="0"/>
              <a:t>TRICS SAM SURVEYS</a:t>
            </a:r>
            <a:endParaRPr lang="en-US" sz="3600" dirty="0"/>
          </a:p>
        </p:txBody>
      </p:sp>
      <p:sp>
        <p:nvSpPr>
          <p:cNvPr id="3" name="Subtitle 2"/>
          <p:cNvSpPr>
            <a:spLocks noGrp="1"/>
          </p:cNvSpPr>
          <p:nvPr>
            <p:ph type="subTitle" idx="1"/>
          </p:nvPr>
        </p:nvSpPr>
        <p:spPr/>
        <p:txBody>
          <a:bodyPr/>
          <a:lstStyle/>
          <a:p>
            <a:r>
              <a:rPr lang="en-GB" dirty="0"/>
              <a:t>STEVEN SHAW, WEST SUSSEX COUNTY COUNCIL</a:t>
            </a:r>
            <a:endParaRPr lang="en-US" dirty="0"/>
          </a:p>
        </p:txBody>
      </p:sp>
      <p:pic>
        <p:nvPicPr>
          <p:cNvPr id="4" name="Picture 3">
            <a:extLst>
              <a:ext uri="{FF2B5EF4-FFF2-40B4-BE49-F238E27FC236}">
                <a16:creationId xmlns:a16="http://schemas.microsoft.com/office/drawing/2014/main" id="{91B1DC3F-621D-4911-BC06-E5F7CC04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88812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TRAVEL PLAN SECTION: KEY CHANGES</a:t>
            </a:r>
            <a:endParaRPr lang="en-US" dirty="0"/>
          </a:p>
        </p:txBody>
      </p:sp>
      <p:sp>
        <p:nvSpPr>
          <p:cNvPr id="3" name="Content Placeholder 2"/>
          <p:cNvSpPr>
            <a:spLocks noGrp="1"/>
          </p:cNvSpPr>
          <p:nvPr>
            <p:ph idx="1"/>
          </p:nvPr>
        </p:nvSpPr>
        <p:spPr>
          <a:xfrm>
            <a:off x="680321" y="2336873"/>
            <a:ext cx="9973502" cy="4010764"/>
          </a:xfrm>
        </p:spPr>
        <p:txBody>
          <a:bodyPr>
            <a:normAutofit lnSpcReduction="10000"/>
          </a:bodyPr>
          <a:lstStyle/>
          <a:p>
            <a:r>
              <a:rPr lang="en-GB" sz="2800" dirty="0"/>
              <a:t>Travel Plan data section split between Residential and Non-Residential development types.</a:t>
            </a:r>
          </a:p>
          <a:p>
            <a:r>
              <a:rPr lang="en-GB" sz="2800" dirty="0"/>
              <a:t>Costs of individual travel plan elements removed.</a:t>
            </a:r>
          </a:p>
          <a:p>
            <a:r>
              <a:rPr lang="en-GB" sz="2800" dirty="0"/>
              <a:t>Many data “questions” revised to be more up to date and relevant.</a:t>
            </a:r>
            <a:endParaRPr lang="en-GB" sz="2400" dirty="0"/>
          </a:p>
          <a:p>
            <a:r>
              <a:rPr lang="en-GB" sz="2800" dirty="0"/>
              <a:t>Some new “questions” and data fields added to provide more valuable information and context.</a:t>
            </a:r>
          </a:p>
          <a:p>
            <a:r>
              <a:rPr lang="en-GB" sz="2800" dirty="0"/>
              <a:t>Attendees at this event can now see the first preview of the new screen layouts.</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73882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TRAVEL PLAN SECTION</a:t>
            </a:r>
            <a:endParaRPr lang="en-US" dirty="0"/>
          </a:p>
        </p:txBody>
      </p:sp>
      <p:sp>
        <p:nvSpPr>
          <p:cNvPr id="3" name="Content Placeholder 2"/>
          <p:cNvSpPr>
            <a:spLocks noGrp="1"/>
          </p:cNvSpPr>
          <p:nvPr>
            <p:ph idx="1"/>
          </p:nvPr>
        </p:nvSpPr>
        <p:spPr>
          <a:xfrm>
            <a:off x="680321" y="2336873"/>
            <a:ext cx="8282926" cy="1246299"/>
          </a:xfrm>
        </p:spPr>
        <p:txBody>
          <a:bodyPr>
            <a:normAutofit fontScale="92500" lnSpcReduction="20000"/>
          </a:bodyPr>
          <a:lstStyle/>
          <a:p>
            <a:pPr marL="0" indent="0">
              <a:buNone/>
            </a:pPr>
            <a:r>
              <a:rPr lang="en-GB" sz="2800" dirty="0"/>
              <a:t>Residential developments from 2023 onwards</a:t>
            </a:r>
          </a:p>
          <a:p>
            <a:pPr marL="0" indent="0">
              <a:buNone/>
            </a:pPr>
            <a:endParaRPr lang="en-GB" dirty="0"/>
          </a:p>
          <a:p>
            <a:pPr marL="0" indent="0">
              <a:buNone/>
            </a:pPr>
            <a:r>
              <a:rPr lang="en-GB" sz="2800" dirty="0"/>
              <a:t>Screen layouts of revised Travel Plan sub-sections</a:t>
            </a:r>
          </a:p>
          <a:p>
            <a:pPr marL="0" indent="0">
              <a:buNone/>
            </a:pP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411871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RESIDENTIAL SAM SURVEYS: MAIN DETAILS</a:t>
            </a:r>
            <a:endParaRPr lang="en-GB" sz="1800" b="1" dirty="0"/>
          </a:p>
        </p:txBody>
      </p:sp>
      <p:pic>
        <p:nvPicPr>
          <p:cNvPr id="2" name="Picture 1">
            <a:extLst>
              <a:ext uri="{FF2B5EF4-FFF2-40B4-BE49-F238E27FC236}">
                <a16:creationId xmlns:a16="http://schemas.microsoft.com/office/drawing/2014/main" id="{275FC518-278A-6BD6-C346-6D77EDDBEB89}"/>
              </a:ext>
            </a:extLst>
          </p:cNvPr>
          <p:cNvPicPr>
            <a:picLocks noChangeAspect="1"/>
          </p:cNvPicPr>
          <p:nvPr/>
        </p:nvPicPr>
        <p:blipFill>
          <a:blip r:embed="rId4"/>
          <a:stretch>
            <a:fillRect/>
          </a:stretch>
        </p:blipFill>
        <p:spPr>
          <a:xfrm>
            <a:off x="435934" y="567269"/>
            <a:ext cx="9176313" cy="6003652"/>
          </a:xfrm>
          <a:prstGeom prst="rect">
            <a:avLst/>
          </a:prstGeom>
        </p:spPr>
      </p:pic>
    </p:spTree>
    <p:extLst>
      <p:ext uri="{BB962C8B-B14F-4D97-AF65-F5344CB8AC3E}">
        <p14:creationId xmlns:p14="http://schemas.microsoft.com/office/powerpoint/2010/main" val="220651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RESIDENTIAL SAM SURVEYS: TRAVEL PLAN OBJECTIVES &amp; TARGETS</a:t>
            </a:r>
            <a:endParaRPr lang="en-GB" sz="1800" b="1" dirty="0"/>
          </a:p>
        </p:txBody>
      </p:sp>
      <p:pic>
        <p:nvPicPr>
          <p:cNvPr id="3" name="Picture 2">
            <a:extLst>
              <a:ext uri="{FF2B5EF4-FFF2-40B4-BE49-F238E27FC236}">
                <a16:creationId xmlns:a16="http://schemas.microsoft.com/office/drawing/2014/main" id="{A300F3A9-6747-C1C4-4049-C98E5B16420B}"/>
              </a:ext>
            </a:extLst>
          </p:cNvPr>
          <p:cNvPicPr>
            <a:picLocks noChangeAspect="1"/>
          </p:cNvPicPr>
          <p:nvPr/>
        </p:nvPicPr>
        <p:blipFill>
          <a:blip r:embed="rId4"/>
          <a:stretch>
            <a:fillRect/>
          </a:stretch>
        </p:blipFill>
        <p:spPr>
          <a:xfrm>
            <a:off x="444901" y="567269"/>
            <a:ext cx="9192565" cy="6014284"/>
          </a:xfrm>
          <a:prstGeom prst="rect">
            <a:avLst/>
          </a:prstGeom>
        </p:spPr>
      </p:pic>
    </p:spTree>
    <p:extLst>
      <p:ext uri="{BB962C8B-B14F-4D97-AF65-F5344CB8AC3E}">
        <p14:creationId xmlns:p14="http://schemas.microsoft.com/office/powerpoint/2010/main" val="172015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RESIDENTIAL SAM SURVEYS: CHANGES IN ENVIRONMENT &amp; CIRCUMSTANCES</a:t>
            </a:r>
            <a:endParaRPr lang="en-GB" sz="1800" b="1" dirty="0"/>
          </a:p>
        </p:txBody>
      </p:sp>
      <p:pic>
        <p:nvPicPr>
          <p:cNvPr id="2" name="Picture 1">
            <a:extLst>
              <a:ext uri="{FF2B5EF4-FFF2-40B4-BE49-F238E27FC236}">
                <a16:creationId xmlns:a16="http://schemas.microsoft.com/office/drawing/2014/main" id="{49E723A9-9A39-84BA-7B79-D966FB9630AA}"/>
              </a:ext>
            </a:extLst>
          </p:cNvPr>
          <p:cNvPicPr>
            <a:picLocks noChangeAspect="1"/>
          </p:cNvPicPr>
          <p:nvPr/>
        </p:nvPicPr>
        <p:blipFill>
          <a:blip r:embed="rId4"/>
          <a:stretch>
            <a:fillRect/>
          </a:stretch>
        </p:blipFill>
        <p:spPr>
          <a:xfrm>
            <a:off x="444901" y="567269"/>
            <a:ext cx="9176314" cy="6003652"/>
          </a:xfrm>
          <a:prstGeom prst="rect">
            <a:avLst/>
          </a:prstGeom>
        </p:spPr>
      </p:pic>
    </p:spTree>
    <p:extLst>
      <p:ext uri="{BB962C8B-B14F-4D97-AF65-F5344CB8AC3E}">
        <p14:creationId xmlns:p14="http://schemas.microsoft.com/office/powerpoint/2010/main" val="3624548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RESIDENTIAL SAM SURVEYS: CYCLING</a:t>
            </a:r>
            <a:endParaRPr lang="en-GB" sz="1800" b="1" dirty="0"/>
          </a:p>
        </p:txBody>
      </p:sp>
      <p:pic>
        <p:nvPicPr>
          <p:cNvPr id="3" name="Picture 2">
            <a:extLst>
              <a:ext uri="{FF2B5EF4-FFF2-40B4-BE49-F238E27FC236}">
                <a16:creationId xmlns:a16="http://schemas.microsoft.com/office/drawing/2014/main" id="{34DBD921-EAF6-52C0-DE59-3F8FDF860884}"/>
              </a:ext>
            </a:extLst>
          </p:cNvPr>
          <p:cNvPicPr>
            <a:picLocks noChangeAspect="1"/>
          </p:cNvPicPr>
          <p:nvPr/>
        </p:nvPicPr>
        <p:blipFill>
          <a:blip r:embed="rId4"/>
          <a:stretch>
            <a:fillRect/>
          </a:stretch>
        </p:blipFill>
        <p:spPr>
          <a:xfrm>
            <a:off x="444901" y="567269"/>
            <a:ext cx="9176314" cy="6003652"/>
          </a:xfrm>
          <a:prstGeom prst="rect">
            <a:avLst/>
          </a:prstGeom>
        </p:spPr>
      </p:pic>
    </p:spTree>
    <p:extLst>
      <p:ext uri="{BB962C8B-B14F-4D97-AF65-F5344CB8AC3E}">
        <p14:creationId xmlns:p14="http://schemas.microsoft.com/office/powerpoint/2010/main" val="338163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RESIDENTIAL SAM SURVEYS: CAR SHARING</a:t>
            </a:r>
            <a:endParaRPr lang="en-GB" sz="1800" b="1" dirty="0"/>
          </a:p>
        </p:txBody>
      </p:sp>
      <p:pic>
        <p:nvPicPr>
          <p:cNvPr id="2" name="Picture 1">
            <a:extLst>
              <a:ext uri="{FF2B5EF4-FFF2-40B4-BE49-F238E27FC236}">
                <a16:creationId xmlns:a16="http://schemas.microsoft.com/office/drawing/2014/main" id="{BA3BE8FE-DB59-539D-2982-370B085C4AF3}"/>
              </a:ext>
            </a:extLst>
          </p:cNvPr>
          <p:cNvPicPr>
            <a:picLocks noChangeAspect="1"/>
          </p:cNvPicPr>
          <p:nvPr/>
        </p:nvPicPr>
        <p:blipFill>
          <a:blip r:embed="rId4"/>
          <a:stretch>
            <a:fillRect/>
          </a:stretch>
        </p:blipFill>
        <p:spPr>
          <a:xfrm>
            <a:off x="444900" y="567269"/>
            <a:ext cx="9160062" cy="5993019"/>
          </a:xfrm>
          <a:prstGeom prst="rect">
            <a:avLst/>
          </a:prstGeom>
        </p:spPr>
      </p:pic>
    </p:spTree>
    <p:extLst>
      <p:ext uri="{BB962C8B-B14F-4D97-AF65-F5344CB8AC3E}">
        <p14:creationId xmlns:p14="http://schemas.microsoft.com/office/powerpoint/2010/main" val="321045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RESIDENTIAL SAM SURVEYS: CAR PARKING</a:t>
            </a:r>
            <a:endParaRPr lang="en-GB" sz="1800" b="1" dirty="0"/>
          </a:p>
        </p:txBody>
      </p:sp>
      <p:pic>
        <p:nvPicPr>
          <p:cNvPr id="3" name="Picture 2">
            <a:extLst>
              <a:ext uri="{FF2B5EF4-FFF2-40B4-BE49-F238E27FC236}">
                <a16:creationId xmlns:a16="http://schemas.microsoft.com/office/drawing/2014/main" id="{AA640D70-D3D9-E5D1-3DAA-203DEEBD4AA7}"/>
              </a:ext>
            </a:extLst>
          </p:cNvPr>
          <p:cNvPicPr>
            <a:picLocks noChangeAspect="1"/>
          </p:cNvPicPr>
          <p:nvPr/>
        </p:nvPicPr>
        <p:blipFill>
          <a:blip r:embed="rId4"/>
          <a:stretch>
            <a:fillRect/>
          </a:stretch>
        </p:blipFill>
        <p:spPr>
          <a:xfrm>
            <a:off x="444901" y="567269"/>
            <a:ext cx="9176314" cy="6003652"/>
          </a:xfrm>
          <a:prstGeom prst="rect">
            <a:avLst/>
          </a:prstGeom>
        </p:spPr>
      </p:pic>
    </p:spTree>
    <p:extLst>
      <p:ext uri="{BB962C8B-B14F-4D97-AF65-F5344CB8AC3E}">
        <p14:creationId xmlns:p14="http://schemas.microsoft.com/office/powerpoint/2010/main" val="175272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RESIDENTIAL SAM SURVEYS: INCENTIVES</a:t>
            </a:r>
            <a:endParaRPr lang="en-GB" sz="1800" b="1" dirty="0"/>
          </a:p>
        </p:txBody>
      </p:sp>
      <p:pic>
        <p:nvPicPr>
          <p:cNvPr id="2" name="Picture 1">
            <a:extLst>
              <a:ext uri="{FF2B5EF4-FFF2-40B4-BE49-F238E27FC236}">
                <a16:creationId xmlns:a16="http://schemas.microsoft.com/office/drawing/2014/main" id="{B0AA1A8D-7FF9-3438-62E0-E23D7C97E382}"/>
              </a:ext>
            </a:extLst>
          </p:cNvPr>
          <p:cNvPicPr>
            <a:picLocks noChangeAspect="1"/>
          </p:cNvPicPr>
          <p:nvPr/>
        </p:nvPicPr>
        <p:blipFill>
          <a:blip r:embed="rId4"/>
          <a:stretch>
            <a:fillRect/>
          </a:stretch>
        </p:blipFill>
        <p:spPr>
          <a:xfrm>
            <a:off x="444901" y="567269"/>
            <a:ext cx="9176314" cy="6003652"/>
          </a:xfrm>
          <a:prstGeom prst="rect">
            <a:avLst/>
          </a:prstGeom>
        </p:spPr>
      </p:pic>
    </p:spTree>
    <p:extLst>
      <p:ext uri="{BB962C8B-B14F-4D97-AF65-F5344CB8AC3E}">
        <p14:creationId xmlns:p14="http://schemas.microsoft.com/office/powerpoint/2010/main" val="395026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RESIDENTIAL SAM SURVEYS: PUBLIC TRANSPORT</a:t>
            </a:r>
            <a:endParaRPr lang="en-GB" sz="1800" b="1" dirty="0"/>
          </a:p>
        </p:txBody>
      </p:sp>
      <p:pic>
        <p:nvPicPr>
          <p:cNvPr id="3" name="Picture 2">
            <a:extLst>
              <a:ext uri="{FF2B5EF4-FFF2-40B4-BE49-F238E27FC236}">
                <a16:creationId xmlns:a16="http://schemas.microsoft.com/office/drawing/2014/main" id="{95495880-8D50-9170-8EE4-285018C4038C}"/>
              </a:ext>
            </a:extLst>
          </p:cNvPr>
          <p:cNvPicPr>
            <a:picLocks noChangeAspect="1"/>
          </p:cNvPicPr>
          <p:nvPr/>
        </p:nvPicPr>
        <p:blipFill>
          <a:blip r:embed="rId4"/>
          <a:stretch>
            <a:fillRect/>
          </a:stretch>
        </p:blipFill>
        <p:spPr>
          <a:xfrm>
            <a:off x="444901" y="567269"/>
            <a:ext cx="9192565" cy="6014284"/>
          </a:xfrm>
          <a:prstGeom prst="rect">
            <a:avLst/>
          </a:prstGeom>
        </p:spPr>
      </p:pic>
    </p:spTree>
    <p:extLst>
      <p:ext uri="{BB962C8B-B14F-4D97-AF65-F5344CB8AC3E}">
        <p14:creationId xmlns:p14="http://schemas.microsoft.com/office/powerpoint/2010/main" val="186141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2022: ANOTHER BUSY TRICS DATA YEAR</a:t>
            </a:r>
            <a:endParaRPr lang="en-US" dirty="0"/>
          </a:p>
        </p:txBody>
      </p:sp>
      <p:sp>
        <p:nvSpPr>
          <p:cNvPr id="3" name="Content Placeholder 2"/>
          <p:cNvSpPr>
            <a:spLocks noGrp="1"/>
          </p:cNvSpPr>
          <p:nvPr>
            <p:ph idx="1"/>
          </p:nvPr>
        </p:nvSpPr>
        <p:spPr>
          <a:xfrm>
            <a:off x="680321" y="2336873"/>
            <a:ext cx="8080907" cy="3599316"/>
          </a:xfrm>
        </p:spPr>
        <p:txBody>
          <a:bodyPr>
            <a:normAutofit/>
          </a:bodyPr>
          <a:lstStyle/>
          <a:p>
            <a:r>
              <a:rPr lang="en-GB" sz="2800" dirty="0"/>
              <a:t>239 Regional TRICS surveys in the 2022 data collection programme.</a:t>
            </a:r>
          </a:p>
          <a:p>
            <a:r>
              <a:rPr lang="en-GB" sz="2800" dirty="0"/>
              <a:t>All 17 TRICS regions included.</a:t>
            </a:r>
          </a:p>
          <a:p>
            <a:r>
              <a:rPr lang="en-GB" sz="2800" dirty="0"/>
              <a:t>115 multi-modal surveys. </a:t>
            </a:r>
          </a:p>
          <a:p>
            <a:r>
              <a:rPr lang="en-GB" sz="2800" dirty="0"/>
              <a:t>Regional surveys split between Spring and Autumn windows.</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71881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RESIDENTIAL SAM SURVEYS: MARKETING SUITE &amp; SALES STAFF</a:t>
            </a:r>
            <a:endParaRPr lang="en-GB" sz="1800" b="1" dirty="0"/>
          </a:p>
        </p:txBody>
      </p:sp>
      <p:pic>
        <p:nvPicPr>
          <p:cNvPr id="2" name="Picture 1">
            <a:extLst>
              <a:ext uri="{FF2B5EF4-FFF2-40B4-BE49-F238E27FC236}">
                <a16:creationId xmlns:a16="http://schemas.microsoft.com/office/drawing/2014/main" id="{83416B51-27A4-A372-667D-2FE370858863}"/>
              </a:ext>
            </a:extLst>
          </p:cNvPr>
          <p:cNvPicPr>
            <a:picLocks noChangeAspect="1"/>
          </p:cNvPicPr>
          <p:nvPr/>
        </p:nvPicPr>
        <p:blipFill>
          <a:blip r:embed="rId4"/>
          <a:stretch>
            <a:fillRect/>
          </a:stretch>
        </p:blipFill>
        <p:spPr>
          <a:xfrm>
            <a:off x="444901" y="567269"/>
            <a:ext cx="9176314" cy="6003652"/>
          </a:xfrm>
          <a:prstGeom prst="rect">
            <a:avLst/>
          </a:prstGeom>
        </p:spPr>
      </p:pic>
    </p:spTree>
    <p:extLst>
      <p:ext uri="{BB962C8B-B14F-4D97-AF65-F5344CB8AC3E}">
        <p14:creationId xmlns:p14="http://schemas.microsoft.com/office/powerpoint/2010/main" val="116531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TRAVEL PLAN SECTION</a:t>
            </a:r>
            <a:endParaRPr lang="en-US" dirty="0"/>
          </a:p>
        </p:txBody>
      </p:sp>
      <p:sp>
        <p:nvSpPr>
          <p:cNvPr id="3" name="Content Placeholder 2"/>
          <p:cNvSpPr>
            <a:spLocks noGrp="1"/>
          </p:cNvSpPr>
          <p:nvPr>
            <p:ph idx="1"/>
          </p:nvPr>
        </p:nvSpPr>
        <p:spPr>
          <a:xfrm>
            <a:off x="680321" y="2336873"/>
            <a:ext cx="8282926" cy="1246299"/>
          </a:xfrm>
        </p:spPr>
        <p:txBody>
          <a:bodyPr>
            <a:normAutofit fontScale="92500" lnSpcReduction="20000"/>
          </a:bodyPr>
          <a:lstStyle/>
          <a:p>
            <a:pPr marL="0" indent="0">
              <a:buNone/>
            </a:pPr>
            <a:r>
              <a:rPr lang="en-GB" sz="2800" dirty="0"/>
              <a:t>Non-Residential developments from 2023 onwards</a:t>
            </a:r>
          </a:p>
          <a:p>
            <a:pPr marL="0" indent="0">
              <a:buNone/>
            </a:pPr>
            <a:endParaRPr lang="en-GB" dirty="0"/>
          </a:p>
          <a:p>
            <a:pPr marL="0" indent="0">
              <a:buNone/>
            </a:pPr>
            <a:r>
              <a:rPr lang="en-GB" sz="2800" dirty="0"/>
              <a:t>Screen layouts of revised Travel Plan sub-sections</a:t>
            </a:r>
          </a:p>
          <a:p>
            <a:pPr marL="0" indent="0">
              <a:buNone/>
            </a:pP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6361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NON-RESIDENTIAL SAM SURVEYS: MAIN DETAILS</a:t>
            </a:r>
            <a:endParaRPr lang="en-GB" sz="1800" b="1" dirty="0"/>
          </a:p>
        </p:txBody>
      </p:sp>
      <p:pic>
        <p:nvPicPr>
          <p:cNvPr id="2" name="Picture 1">
            <a:extLst>
              <a:ext uri="{FF2B5EF4-FFF2-40B4-BE49-F238E27FC236}">
                <a16:creationId xmlns:a16="http://schemas.microsoft.com/office/drawing/2014/main" id="{275FC518-278A-6BD6-C346-6D77EDDBEB89}"/>
              </a:ext>
            </a:extLst>
          </p:cNvPr>
          <p:cNvPicPr>
            <a:picLocks noChangeAspect="1"/>
          </p:cNvPicPr>
          <p:nvPr/>
        </p:nvPicPr>
        <p:blipFill>
          <a:blip r:embed="rId4"/>
          <a:stretch>
            <a:fillRect/>
          </a:stretch>
        </p:blipFill>
        <p:spPr>
          <a:xfrm>
            <a:off x="435934" y="567269"/>
            <a:ext cx="9176313" cy="6003652"/>
          </a:xfrm>
          <a:prstGeom prst="rect">
            <a:avLst/>
          </a:prstGeom>
        </p:spPr>
      </p:pic>
    </p:spTree>
    <p:extLst>
      <p:ext uri="{BB962C8B-B14F-4D97-AF65-F5344CB8AC3E}">
        <p14:creationId xmlns:p14="http://schemas.microsoft.com/office/powerpoint/2010/main" val="2289452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8179095" cy="369332"/>
          </a:xfrm>
          <a:prstGeom prst="rect">
            <a:avLst/>
          </a:prstGeom>
          <a:noFill/>
        </p:spPr>
        <p:txBody>
          <a:bodyPr wrap="square">
            <a:spAutoFit/>
          </a:bodyPr>
          <a:lstStyle/>
          <a:p>
            <a:r>
              <a:rPr lang="en-GB" b="1" dirty="0"/>
              <a:t>NON-RESIDENTIAL SAM SURVEYS: TRAVEL PLAN OBJECTIVES &amp; TARGETS</a:t>
            </a:r>
            <a:endParaRPr lang="en-GB" sz="1800" b="1" dirty="0"/>
          </a:p>
        </p:txBody>
      </p:sp>
      <p:pic>
        <p:nvPicPr>
          <p:cNvPr id="2" name="Picture 1">
            <a:extLst>
              <a:ext uri="{FF2B5EF4-FFF2-40B4-BE49-F238E27FC236}">
                <a16:creationId xmlns:a16="http://schemas.microsoft.com/office/drawing/2014/main" id="{D33D8DCC-2570-0548-86DB-8E0713AD9B4E}"/>
              </a:ext>
            </a:extLst>
          </p:cNvPr>
          <p:cNvPicPr>
            <a:picLocks noChangeAspect="1"/>
          </p:cNvPicPr>
          <p:nvPr/>
        </p:nvPicPr>
        <p:blipFill>
          <a:blip r:embed="rId4"/>
          <a:stretch>
            <a:fillRect/>
          </a:stretch>
        </p:blipFill>
        <p:spPr>
          <a:xfrm>
            <a:off x="444901" y="567269"/>
            <a:ext cx="9188197" cy="6011426"/>
          </a:xfrm>
          <a:prstGeom prst="rect">
            <a:avLst/>
          </a:prstGeom>
        </p:spPr>
      </p:pic>
    </p:spTree>
    <p:extLst>
      <p:ext uri="{BB962C8B-B14F-4D97-AF65-F5344CB8AC3E}">
        <p14:creationId xmlns:p14="http://schemas.microsoft.com/office/powerpoint/2010/main" val="248663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9157291" cy="369332"/>
          </a:xfrm>
          <a:prstGeom prst="rect">
            <a:avLst/>
          </a:prstGeom>
          <a:noFill/>
        </p:spPr>
        <p:txBody>
          <a:bodyPr wrap="square">
            <a:spAutoFit/>
          </a:bodyPr>
          <a:lstStyle/>
          <a:p>
            <a:r>
              <a:rPr lang="en-GB" b="1" dirty="0"/>
              <a:t>NON-RESIDENTIAL SAM SURVEYS: CHANGES &amp; SITE ENVIRONMENT &amp; CIRCUMSTANCES</a:t>
            </a:r>
            <a:endParaRPr lang="en-GB" sz="1800" b="1" dirty="0"/>
          </a:p>
        </p:txBody>
      </p:sp>
      <p:pic>
        <p:nvPicPr>
          <p:cNvPr id="3" name="Picture 2">
            <a:extLst>
              <a:ext uri="{FF2B5EF4-FFF2-40B4-BE49-F238E27FC236}">
                <a16:creationId xmlns:a16="http://schemas.microsoft.com/office/drawing/2014/main" id="{EE54A261-883E-A09D-9E50-94DBF2165B35}"/>
              </a:ext>
            </a:extLst>
          </p:cNvPr>
          <p:cNvPicPr>
            <a:picLocks noChangeAspect="1"/>
          </p:cNvPicPr>
          <p:nvPr/>
        </p:nvPicPr>
        <p:blipFill>
          <a:blip r:embed="rId4"/>
          <a:stretch>
            <a:fillRect/>
          </a:stretch>
        </p:blipFill>
        <p:spPr>
          <a:xfrm>
            <a:off x="444901" y="567269"/>
            <a:ext cx="9157291" cy="5991206"/>
          </a:xfrm>
          <a:prstGeom prst="rect">
            <a:avLst/>
          </a:prstGeom>
        </p:spPr>
      </p:pic>
    </p:spTree>
    <p:extLst>
      <p:ext uri="{BB962C8B-B14F-4D97-AF65-F5344CB8AC3E}">
        <p14:creationId xmlns:p14="http://schemas.microsoft.com/office/powerpoint/2010/main" val="2891783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9157291" cy="369332"/>
          </a:xfrm>
          <a:prstGeom prst="rect">
            <a:avLst/>
          </a:prstGeom>
          <a:noFill/>
        </p:spPr>
        <p:txBody>
          <a:bodyPr wrap="square">
            <a:spAutoFit/>
          </a:bodyPr>
          <a:lstStyle/>
          <a:p>
            <a:r>
              <a:rPr lang="en-GB" b="1" dirty="0"/>
              <a:t>NON-RESIDENTIAL SAM SURVEYS: CYCLING</a:t>
            </a:r>
            <a:endParaRPr lang="en-GB" sz="1800" b="1" dirty="0"/>
          </a:p>
        </p:txBody>
      </p:sp>
      <p:pic>
        <p:nvPicPr>
          <p:cNvPr id="2" name="Picture 1">
            <a:extLst>
              <a:ext uri="{FF2B5EF4-FFF2-40B4-BE49-F238E27FC236}">
                <a16:creationId xmlns:a16="http://schemas.microsoft.com/office/drawing/2014/main" id="{F337FB2C-8124-C779-2590-BCBD372E9BC2}"/>
              </a:ext>
            </a:extLst>
          </p:cNvPr>
          <p:cNvPicPr>
            <a:picLocks noChangeAspect="1"/>
          </p:cNvPicPr>
          <p:nvPr/>
        </p:nvPicPr>
        <p:blipFill>
          <a:blip r:embed="rId4"/>
          <a:stretch>
            <a:fillRect/>
          </a:stretch>
        </p:blipFill>
        <p:spPr>
          <a:xfrm>
            <a:off x="444901" y="567269"/>
            <a:ext cx="9143811" cy="5982387"/>
          </a:xfrm>
          <a:prstGeom prst="rect">
            <a:avLst/>
          </a:prstGeom>
        </p:spPr>
      </p:pic>
    </p:spTree>
    <p:extLst>
      <p:ext uri="{BB962C8B-B14F-4D97-AF65-F5344CB8AC3E}">
        <p14:creationId xmlns:p14="http://schemas.microsoft.com/office/powerpoint/2010/main" val="3419940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9157291" cy="369332"/>
          </a:xfrm>
          <a:prstGeom prst="rect">
            <a:avLst/>
          </a:prstGeom>
          <a:noFill/>
        </p:spPr>
        <p:txBody>
          <a:bodyPr wrap="square">
            <a:spAutoFit/>
          </a:bodyPr>
          <a:lstStyle/>
          <a:p>
            <a:r>
              <a:rPr lang="en-GB" b="1" dirty="0"/>
              <a:t>NON-RESIDENTIAL SAM SURVEYS: CAR SHARING</a:t>
            </a:r>
            <a:endParaRPr lang="en-GB" sz="1800" b="1" dirty="0"/>
          </a:p>
        </p:txBody>
      </p:sp>
      <p:pic>
        <p:nvPicPr>
          <p:cNvPr id="3" name="Picture 2">
            <a:extLst>
              <a:ext uri="{FF2B5EF4-FFF2-40B4-BE49-F238E27FC236}">
                <a16:creationId xmlns:a16="http://schemas.microsoft.com/office/drawing/2014/main" id="{B2D78461-F9A6-6F96-B34A-919B3A857011}"/>
              </a:ext>
            </a:extLst>
          </p:cNvPr>
          <p:cNvPicPr>
            <a:picLocks noChangeAspect="1"/>
          </p:cNvPicPr>
          <p:nvPr/>
        </p:nvPicPr>
        <p:blipFill>
          <a:blip r:embed="rId4"/>
          <a:stretch>
            <a:fillRect/>
          </a:stretch>
        </p:blipFill>
        <p:spPr>
          <a:xfrm>
            <a:off x="444900" y="567269"/>
            <a:ext cx="9192565" cy="6014284"/>
          </a:xfrm>
          <a:prstGeom prst="rect">
            <a:avLst/>
          </a:prstGeom>
        </p:spPr>
      </p:pic>
    </p:spTree>
    <p:extLst>
      <p:ext uri="{BB962C8B-B14F-4D97-AF65-F5344CB8AC3E}">
        <p14:creationId xmlns:p14="http://schemas.microsoft.com/office/powerpoint/2010/main" val="943974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9157291" cy="369332"/>
          </a:xfrm>
          <a:prstGeom prst="rect">
            <a:avLst/>
          </a:prstGeom>
          <a:noFill/>
        </p:spPr>
        <p:txBody>
          <a:bodyPr wrap="square">
            <a:spAutoFit/>
          </a:bodyPr>
          <a:lstStyle/>
          <a:p>
            <a:r>
              <a:rPr lang="en-GB" b="1" dirty="0"/>
              <a:t>NON-RESIDENTIAL SAM SURVEYS: CAR PARKING</a:t>
            </a:r>
            <a:endParaRPr lang="en-GB" sz="1800" b="1" dirty="0"/>
          </a:p>
        </p:txBody>
      </p:sp>
      <p:pic>
        <p:nvPicPr>
          <p:cNvPr id="2" name="Picture 1">
            <a:extLst>
              <a:ext uri="{FF2B5EF4-FFF2-40B4-BE49-F238E27FC236}">
                <a16:creationId xmlns:a16="http://schemas.microsoft.com/office/drawing/2014/main" id="{E3866029-FF36-349F-F10C-912704E9FA80}"/>
              </a:ext>
            </a:extLst>
          </p:cNvPr>
          <p:cNvPicPr>
            <a:picLocks noChangeAspect="1"/>
          </p:cNvPicPr>
          <p:nvPr/>
        </p:nvPicPr>
        <p:blipFill>
          <a:blip r:embed="rId4"/>
          <a:stretch>
            <a:fillRect/>
          </a:stretch>
        </p:blipFill>
        <p:spPr>
          <a:xfrm>
            <a:off x="444900" y="567269"/>
            <a:ext cx="9176314" cy="6003652"/>
          </a:xfrm>
          <a:prstGeom prst="rect">
            <a:avLst/>
          </a:prstGeom>
        </p:spPr>
      </p:pic>
    </p:spTree>
    <p:extLst>
      <p:ext uri="{BB962C8B-B14F-4D97-AF65-F5344CB8AC3E}">
        <p14:creationId xmlns:p14="http://schemas.microsoft.com/office/powerpoint/2010/main" val="2066692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9157291" cy="369332"/>
          </a:xfrm>
          <a:prstGeom prst="rect">
            <a:avLst/>
          </a:prstGeom>
          <a:noFill/>
        </p:spPr>
        <p:txBody>
          <a:bodyPr wrap="square">
            <a:spAutoFit/>
          </a:bodyPr>
          <a:lstStyle/>
          <a:p>
            <a:r>
              <a:rPr lang="en-GB" b="1" dirty="0"/>
              <a:t>NON-RESIDENTIAL SAM SURVEYS: INCENTIVES</a:t>
            </a:r>
            <a:endParaRPr lang="en-GB" sz="1800" b="1" dirty="0"/>
          </a:p>
        </p:txBody>
      </p:sp>
      <p:pic>
        <p:nvPicPr>
          <p:cNvPr id="3" name="Picture 2">
            <a:extLst>
              <a:ext uri="{FF2B5EF4-FFF2-40B4-BE49-F238E27FC236}">
                <a16:creationId xmlns:a16="http://schemas.microsoft.com/office/drawing/2014/main" id="{1D430463-FCE0-2B4B-36D8-35CA42CBD542}"/>
              </a:ext>
            </a:extLst>
          </p:cNvPr>
          <p:cNvPicPr>
            <a:picLocks noChangeAspect="1"/>
          </p:cNvPicPr>
          <p:nvPr/>
        </p:nvPicPr>
        <p:blipFill>
          <a:blip r:embed="rId4"/>
          <a:stretch>
            <a:fillRect/>
          </a:stretch>
        </p:blipFill>
        <p:spPr>
          <a:xfrm>
            <a:off x="444901" y="567269"/>
            <a:ext cx="9176314" cy="6003652"/>
          </a:xfrm>
          <a:prstGeom prst="rect">
            <a:avLst/>
          </a:prstGeom>
        </p:spPr>
      </p:pic>
    </p:spTree>
    <p:extLst>
      <p:ext uri="{BB962C8B-B14F-4D97-AF65-F5344CB8AC3E}">
        <p14:creationId xmlns:p14="http://schemas.microsoft.com/office/powerpoint/2010/main" val="1041406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9157291" cy="369332"/>
          </a:xfrm>
          <a:prstGeom prst="rect">
            <a:avLst/>
          </a:prstGeom>
          <a:noFill/>
        </p:spPr>
        <p:txBody>
          <a:bodyPr wrap="square">
            <a:spAutoFit/>
          </a:bodyPr>
          <a:lstStyle/>
          <a:p>
            <a:r>
              <a:rPr lang="en-GB" b="1" dirty="0"/>
              <a:t>NON-RESIDENTIAL SAM SURVEYS: PUBLIC TRANSPORT</a:t>
            </a:r>
            <a:endParaRPr lang="en-GB" sz="1800" b="1" dirty="0"/>
          </a:p>
        </p:txBody>
      </p:sp>
      <p:pic>
        <p:nvPicPr>
          <p:cNvPr id="2" name="Picture 1">
            <a:extLst>
              <a:ext uri="{FF2B5EF4-FFF2-40B4-BE49-F238E27FC236}">
                <a16:creationId xmlns:a16="http://schemas.microsoft.com/office/drawing/2014/main" id="{E6AB83AD-1BBD-312E-275E-025C38DC7D3C}"/>
              </a:ext>
            </a:extLst>
          </p:cNvPr>
          <p:cNvPicPr>
            <a:picLocks noChangeAspect="1"/>
          </p:cNvPicPr>
          <p:nvPr/>
        </p:nvPicPr>
        <p:blipFill>
          <a:blip r:embed="rId4"/>
          <a:stretch>
            <a:fillRect/>
          </a:stretch>
        </p:blipFill>
        <p:spPr>
          <a:xfrm>
            <a:off x="455533" y="567269"/>
            <a:ext cx="9192565" cy="6014284"/>
          </a:xfrm>
          <a:prstGeom prst="rect">
            <a:avLst/>
          </a:prstGeom>
        </p:spPr>
      </p:pic>
    </p:spTree>
    <p:extLst>
      <p:ext uri="{BB962C8B-B14F-4D97-AF65-F5344CB8AC3E}">
        <p14:creationId xmlns:p14="http://schemas.microsoft.com/office/powerpoint/2010/main" val="165236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TRICS DATA COLLECTION REGIONS</a:t>
            </a:r>
            <a:endParaRPr lang="en-US" dirty="0"/>
          </a:p>
        </p:txBody>
      </p:sp>
      <p:sp>
        <p:nvSpPr>
          <p:cNvPr id="3" name="Content Placeholder 2"/>
          <p:cNvSpPr>
            <a:spLocks noGrp="1"/>
          </p:cNvSpPr>
          <p:nvPr>
            <p:ph idx="1"/>
          </p:nvPr>
        </p:nvSpPr>
        <p:spPr>
          <a:xfrm>
            <a:off x="1066800" y="1836404"/>
            <a:ext cx="5344634" cy="4023360"/>
          </a:xfrm>
        </p:spPr>
        <p:txBody>
          <a:bodyPr>
            <a:normAutofit fontScale="92500" lnSpcReduction="10000"/>
          </a:bodyPr>
          <a:lstStyle/>
          <a:p>
            <a:endParaRPr lang="en-GB" dirty="0"/>
          </a:p>
          <a:p>
            <a:pPr marL="0" indent="0">
              <a:buNone/>
            </a:pPr>
            <a:r>
              <a:rPr lang="en-GB" dirty="0"/>
              <a:t>Greater London	Wales	</a:t>
            </a:r>
          </a:p>
          <a:p>
            <a:pPr marL="0" indent="0">
              <a:buNone/>
            </a:pPr>
            <a:r>
              <a:rPr lang="en-GB" dirty="0"/>
              <a:t>South East		Scotland</a:t>
            </a:r>
          </a:p>
          <a:p>
            <a:pPr marL="0" indent="0">
              <a:buNone/>
            </a:pPr>
            <a:r>
              <a:rPr lang="en-GB" dirty="0"/>
              <a:t>South West		Greater Dublin</a:t>
            </a:r>
          </a:p>
          <a:p>
            <a:pPr marL="0" indent="0">
              <a:buNone/>
            </a:pPr>
            <a:r>
              <a:rPr lang="en-GB" dirty="0"/>
              <a:t>East Anglia		Connaught</a:t>
            </a:r>
          </a:p>
          <a:p>
            <a:pPr marL="0" indent="0">
              <a:buNone/>
            </a:pPr>
            <a:r>
              <a:rPr lang="en-GB" dirty="0"/>
              <a:t>East Midlands		Munster</a:t>
            </a:r>
          </a:p>
          <a:p>
            <a:pPr marL="0" indent="0">
              <a:buNone/>
            </a:pPr>
            <a:r>
              <a:rPr lang="en-GB" dirty="0"/>
              <a:t>West Midlands		Leinster</a:t>
            </a:r>
          </a:p>
          <a:p>
            <a:pPr marL="0" indent="0">
              <a:buNone/>
            </a:pPr>
            <a:r>
              <a:rPr lang="en-GB" dirty="0"/>
              <a:t>Yorkshire &amp; N. Lincs	Ulster (Ireland)</a:t>
            </a:r>
          </a:p>
          <a:p>
            <a:pPr marL="0" indent="0">
              <a:buNone/>
            </a:pPr>
            <a:r>
              <a:rPr lang="en-GB" dirty="0"/>
              <a:t>North West		Ulster (N. Ireland)</a:t>
            </a:r>
          </a:p>
          <a:p>
            <a:pPr marL="0" indent="0">
              <a:buNone/>
            </a:pPr>
            <a:r>
              <a:rPr lang="en-GB" dirty="0"/>
              <a:t>North</a:t>
            </a:r>
          </a:p>
          <a:p>
            <a:pPr marL="0" indent="0">
              <a:buNone/>
            </a:pPr>
            <a:endParaRPr lang="en-GB" dirty="0"/>
          </a:p>
        </p:txBody>
      </p:sp>
      <p:pic>
        <p:nvPicPr>
          <p:cNvPr id="4" name="Picture 3">
            <a:extLst>
              <a:ext uri="{FF2B5EF4-FFF2-40B4-BE49-F238E27FC236}">
                <a16:creationId xmlns:a16="http://schemas.microsoft.com/office/drawing/2014/main" id="{4BCFAF00-AA10-4A37-A6E4-3F8F93675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1B4BA908-71AA-E01C-8254-ACCBECC34E4B}"/>
              </a:ext>
            </a:extLst>
          </p:cNvPr>
          <p:cNvPicPr>
            <a:picLocks noChangeAspect="1"/>
          </p:cNvPicPr>
          <p:nvPr/>
        </p:nvPicPr>
        <p:blipFill>
          <a:blip r:embed="rId4"/>
          <a:stretch>
            <a:fillRect/>
          </a:stretch>
        </p:blipFill>
        <p:spPr>
          <a:xfrm>
            <a:off x="6411434" y="2138656"/>
            <a:ext cx="4394506" cy="4553609"/>
          </a:xfrm>
          <a:prstGeom prst="rect">
            <a:avLst/>
          </a:prstGeom>
        </p:spPr>
      </p:pic>
    </p:spTree>
    <p:extLst>
      <p:ext uri="{BB962C8B-B14F-4D97-AF65-F5344CB8AC3E}">
        <p14:creationId xmlns:p14="http://schemas.microsoft.com/office/powerpoint/2010/main" val="1997197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2" name="TextBox 11">
            <a:extLst>
              <a:ext uri="{FF2B5EF4-FFF2-40B4-BE49-F238E27FC236}">
                <a16:creationId xmlns:a16="http://schemas.microsoft.com/office/drawing/2014/main" id="{F59E6E36-C09E-077E-34BF-8A1EC05291F5}"/>
              </a:ext>
            </a:extLst>
          </p:cNvPr>
          <p:cNvSpPr txBox="1"/>
          <p:nvPr/>
        </p:nvSpPr>
        <p:spPr>
          <a:xfrm>
            <a:off x="326951" y="197937"/>
            <a:ext cx="9157291" cy="369332"/>
          </a:xfrm>
          <a:prstGeom prst="rect">
            <a:avLst/>
          </a:prstGeom>
          <a:noFill/>
        </p:spPr>
        <p:txBody>
          <a:bodyPr wrap="square">
            <a:spAutoFit/>
          </a:bodyPr>
          <a:lstStyle/>
          <a:p>
            <a:r>
              <a:rPr lang="en-GB" b="1" dirty="0"/>
              <a:t>NON-RESIDENTIAL SAM SURVEYS: SHUTTLE BUS</a:t>
            </a:r>
            <a:endParaRPr lang="en-GB" sz="1800" b="1" dirty="0"/>
          </a:p>
        </p:txBody>
      </p:sp>
      <p:pic>
        <p:nvPicPr>
          <p:cNvPr id="3" name="Picture 2">
            <a:extLst>
              <a:ext uri="{FF2B5EF4-FFF2-40B4-BE49-F238E27FC236}">
                <a16:creationId xmlns:a16="http://schemas.microsoft.com/office/drawing/2014/main" id="{24B3FC0E-8895-8218-A9AA-1D568B3717EE}"/>
              </a:ext>
            </a:extLst>
          </p:cNvPr>
          <p:cNvPicPr>
            <a:picLocks noChangeAspect="1"/>
          </p:cNvPicPr>
          <p:nvPr/>
        </p:nvPicPr>
        <p:blipFill>
          <a:blip r:embed="rId4"/>
          <a:stretch>
            <a:fillRect/>
          </a:stretch>
        </p:blipFill>
        <p:spPr>
          <a:xfrm>
            <a:off x="444901" y="567269"/>
            <a:ext cx="9157291" cy="5991206"/>
          </a:xfrm>
          <a:prstGeom prst="rect">
            <a:avLst/>
          </a:prstGeom>
        </p:spPr>
      </p:pic>
    </p:spTree>
    <p:extLst>
      <p:ext uri="{BB962C8B-B14F-4D97-AF65-F5344CB8AC3E}">
        <p14:creationId xmlns:p14="http://schemas.microsoft.com/office/powerpoint/2010/main" val="3613769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TRAVEL PLAN REVISIONS:</a:t>
            </a:r>
            <a:br>
              <a:rPr lang="en-GB" dirty="0"/>
            </a:br>
            <a:r>
              <a:rPr lang="en-GB" dirty="0"/>
              <a:t>IMPLEMENTATION TIMELINE</a:t>
            </a:r>
            <a:endParaRPr lang="en-US" dirty="0"/>
          </a:p>
        </p:txBody>
      </p:sp>
      <p:sp>
        <p:nvSpPr>
          <p:cNvPr id="3" name="Content Placeholder 2"/>
          <p:cNvSpPr>
            <a:spLocks noGrp="1"/>
          </p:cNvSpPr>
          <p:nvPr>
            <p:ph idx="1"/>
          </p:nvPr>
        </p:nvSpPr>
        <p:spPr>
          <a:xfrm>
            <a:off x="680321" y="2336872"/>
            <a:ext cx="8431781" cy="4032029"/>
          </a:xfrm>
        </p:spPr>
        <p:txBody>
          <a:bodyPr>
            <a:normAutofit/>
          </a:bodyPr>
          <a:lstStyle/>
          <a:p>
            <a:r>
              <a:rPr lang="en-GB" sz="2800" dirty="0"/>
              <a:t>December 2022: TRICS Data Collection Form updated.</a:t>
            </a:r>
          </a:p>
          <a:p>
            <a:r>
              <a:rPr lang="en-GB" sz="2800" dirty="0"/>
              <a:t>March 2023: TRICS Database System updated.</a:t>
            </a:r>
          </a:p>
          <a:p>
            <a:r>
              <a:rPr lang="en-GB" sz="2800" dirty="0"/>
              <a:t>March-June 2023: First SAM surveys undertaken using new Travel Plan format.</a:t>
            </a:r>
          </a:p>
          <a:p>
            <a:r>
              <a:rPr lang="en-GB" sz="2800" dirty="0"/>
              <a:t>June 2023: Potential first surveys in new format included in TRICS system update.</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7753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LAND USE SURVEY BREAKDOWN 2022</a:t>
            </a:r>
            <a:endParaRPr lang="en-US" dirty="0"/>
          </a:p>
        </p:txBody>
      </p:sp>
      <p:sp>
        <p:nvSpPr>
          <p:cNvPr id="3" name="Content Placeholder 2"/>
          <p:cNvSpPr>
            <a:spLocks noGrp="1"/>
          </p:cNvSpPr>
          <p:nvPr>
            <p:ph idx="1"/>
          </p:nvPr>
        </p:nvSpPr>
        <p:spPr>
          <a:xfrm>
            <a:off x="680322" y="2336873"/>
            <a:ext cx="5018729" cy="3599316"/>
          </a:xfrm>
        </p:spPr>
        <p:txBody>
          <a:bodyPr>
            <a:normAutofit fontScale="92500" lnSpcReduction="10000"/>
          </a:bodyPr>
          <a:lstStyle/>
          <a:p>
            <a:r>
              <a:rPr lang="en-GB" sz="2800" dirty="0"/>
              <a:t>Retail: 45 surveys</a:t>
            </a:r>
          </a:p>
          <a:p>
            <a:r>
              <a:rPr lang="en-GB" sz="2800" dirty="0"/>
              <a:t>Employment: 33 surveys</a:t>
            </a:r>
          </a:p>
          <a:p>
            <a:r>
              <a:rPr lang="en-GB" sz="2800" dirty="0"/>
              <a:t>Residential: 55 surveys</a:t>
            </a:r>
          </a:p>
          <a:p>
            <a:r>
              <a:rPr lang="en-GB" sz="2800" dirty="0"/>
              <a:t>Education: 23 surveys</a:t>
            </a:r>
          </a:p>
          <a:p>
            <a:r>
              <a:rPr lang="en-GB" sz="2800" dirty="0"/>
              <a:t>Health: 24 surveys</a:t>
            </a:r>
          </a:p>
          <a:p>
            <a:r>
              <a:rPr lang="en-GB" sz="2800" dirty="0"/>
              <a:t>Hotel Food &amp; Drink: 33 surveys</a:t>
            </a:r>
          </a:p>
          <a:p>
            <a:r>
              <a:rPr lang="en-GB" sz="2800" dirty="0"/>
              <a:t>Leisure: 24 surveys</a:t>
            </a:r>
          </a:p>
          <a:p>
            <a:r>
              <a:rPr lang="en-GB" sz="2800" dirty="0"/>
              <a:t>Other: 37 surveys</a:t>
            </a:r>
          </a:p>
          <a:p>
            <a:pPr marL="0" indent="0">
              <a:buNone/>
            </a:pPr>
            <a:endParaRPr lang="en-GB" sz="2800" dirty="0"/>
          </a:p>
          <a:p>
            <a:endParaRPr lang="en-GB" sz="2800" dirty="0"/>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6" name="Picture 5">
            <a:extLst>
              <a:ext uri="{FF2B5EF4-FFF2-40B4-BE49-F238E27FC236}">
                <a16:creationId xmlns:a16="http://schemas.microsoft.com/office/drawing/2014/main" id="{AC51AE41-8885-F88A-FAAD-D2B8FB3CDD76}"/>
              </a:ext>
            </a:extLst>
          </p:cNvPr>
          <p:cNvPicPr>
            <a:picLocks noChangeAspect="1"/>
          </p:cNvPicPr>
          <p:nvPr/>
        </p:nvPicPr>
        <p:blipFill>
          <a:blip r:embed="rId4"/>
          <a:stretch>
            <a:fillRect/>
          </a:stretch>
        </p:blipFill>
        <p:spPr>
          <a:xfrm>
            <a:off x="5787325" y="2735118"/>
            <a:ext cx="5244993" cy="2802825"/>
          </a:xfrm>
          <a:prstGeom prst="rect">
            <a:avLst/>
          </a:prstGeom>
        </p:spPr>
      </p:pic>
    </p:spTree>
    <p:extLst>
      <p:ext uri="{BB962C8B-B14F-4D97-AF65-F5344CB8AC3E}">
        <p14:creationId xmlns:p14="http://schemas.microsoft.com/office/powerpoint/2010/main" val="396073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2023: REGIONAL SURVEYS INCREASE</a:t>
            </a:r>
            <a:endParaRPr lang="en-US" dirty="0"/>
          </a:p>
        </p:txBody>
      </p:sp>
      <p:sp>
        <p:nvSpPr>
          <p:cNvPr id="3" name="Content Placeholder 2"/>
          <p:cNvSpPr>
            <a:spLocks noGrp="1"/>
          </p:cNvSpPr>
          <p:nvPr>
            <p:ph idx="1"/>
          </p:nvPr>
        </p:nvSpPr>
        <p:spPr>
          <a:xfrm>
            <a:off x="680321" y="2336873"/>
            <a:ext cx="8984674" cy="3599316"/>
          </a:xfrm>
        </p:spPr>
        <p:txBody>
          <a:bodyPr>
            <a:normAutofit lnSpcReduction="10000"/>
          </a:bodyPr>
          <a:lstStyle/>
          <a:p>
            <a:r>
              <a:rPr lang="en-GB" sz="2800" dirty="0"/>
              <a:t>270 Regional TRICS surveys in the 2023 data collection programme.</a:t>
            </a:r>
          </a:p>
          <a:p>
            <a:r>
              <a:rPr lang="en-GB" sz="2800" dirty="0"/>
              <a:t>13% increase on the 2022 programme.</a:t>
            </a:r>
          </a:p>
          <a:p>
            <a:r>
              <a:rPr lang="en-GB" sz="2800" dirty="0"/>
              <a:t>Targets of 120 traffic surveys and 150 multi-modal surveys.</a:t>
            </a:r>
          </a:p>
          <a:p>
            <a:r>
              <a:rPr lang="en-GB" sz="2800" dirty="0"/>
              <a:t>60 of 109 land use sub-categories to be included.</a:t>
            </a:r>
          </a:p>
          <a:p>
            <a:r>
              <a:rPr lang="en-GB" sz="2800" dirty="0"/>
              <a:t>Regional surveys in all regions, split between Spring and Autumn windows.</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90990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2023: LAND USES REQUESTED BY TRICS USERS</a:t>
            </a:r>
            <a:endParaRPr lang="en-US" dirty="0"/>
          </a:p>
        </p:txBody>
      </p:sp>
      <p:sp>
        <p:nvSpPr>
          <p:cNvPr id="3" name="Content Placeholder 2"/>
          <p:cNvSpPr>
            <a:spLocks noGrp="1"/>
          </p:cNvSpPr>
          <p:nvPr>
            <p:ph idx="1"/>
          </p:nvPr>
        </p:nvSpPr>
        <p:spPr>
          <a:xfrm>
            <a:off x="680322" y="2336872"/>
            <a:ext cx="5624786" cy="4000133"/>
          </a:xfrm>
        </p:spPr>
        <p:txBody>
          <a:bodyPr>
            <a:normAutofit fontScale="85000" lnSpcReduction="10000"/>
          </a:bodyPr>
          <a:lstStyle/>
          <a:p>
            <a:pPr marL="0" indent="0">
              <a:buNone/>
            </a:pPr>
            <a:r>
              <a:rPr lang="en-GB" sz="2800" dirty="0"/>
              <a:t>  Top 10 preferred land use categories</a:t>
            </a:r>
          </a:p>
          <a:p>
            <a:pPr marL="0" indent="0">
              <a:buNone/>
            </a:pPr>
            <a:r>
              <a:rPr lang="en-GB" sz="2800" dirty="0"/>
              <a:t>   by users (2022 TRICS User Survey)</a:t>
            </a:r>
          </a:p>
          <a:p>
            <a:endParaRPr lang="en-GB" sz="2800" dirty="0"/>
          </a:p>
          <a:p>
            <a:pPr marL="914400" lvl="1" indent="-457200">
              <a:buAutoNum type="arabicPeriod"/>
            </a:pPr>
            <a:r>
              <a:rPr lang="en-GB" dirty="0"/>
              <a:t>Industrial Unit</a:t>
            </a:r>
          </a:p>
          <a:p>
            <a:pPr marL="914400" lvl="1" indent="-457200">
              <a:buAutoNum type="arabicPeriod"/>
            </a:pPr>
            <a:r>
              <a:rPr lang="en-GB" dirty="0"/>
              <a:t>Convenience Store</a:t>
            </a:r>
          </a:p>
          <a:p>
            <a:pPr marL="914400" lvl="1" indent="-457200">
              <a:buAutoNum type="arabicPeriod"/>
            </a:pPr>
            <a:r>
              <a:rPr lang="en-GB" dirty="0"/>
              <a:t>Industrial Estate</a:t>
            </a:r>
          </a:p>
          <a:p>
            <a:pPr marL="914400" lvl="1" indent="-457200">
              <a:buAutoNum type="arabicPeriod"/>
            </a:pPr>
            <a:r>
              <a:rPr lang="en-GB" dirty="0"/>
              <a:t>Primary School</a:t>
            </a:r>
          </a:p>
          <a:p>
            <a:pPr marL="914400" lvl="1" indent="-457200">
              <a:buAutoNum type="arabicPeriod"/>
            </a:pPr>
            <a:r>
              <a:rPr lang="en-GB" dirty="0"/>
              <a:t>Shopping Centre (local shops)</a:t>
            </a:r>
          </a:p>
          <a:p>
            <a:pPr marL="914400" lvl="1" indent="-457200">
              <a:buAutoNum type="arabicPeriod"/>
            </a:pPr>
            <a:r>
              <a:rPr lang="en-GB" dirty="0"/>
              <a:t>Warehousing (commercial)</a:t>
            </a:r>
          </a:p>
          <a:p>
            <a:pPr marL="914400" lvl="1" indent="-457200">
              <a:buAutoNum type="arabicPeriod"/>
            </a:pPr>
            <a:r>
              <a:rPr lang="en-GB" dirty="0"/>
              <a:t>Retirement Flats</a:t>
            </a:r>
          </a:p>
          <a:p>
            <a:pPr marL="914400" lvl="1" indent="-457200">
              <a:buAutoNum type="arabicPeriod"/>
            </a:pPr>
            <a:r>
              <a:rPr lang="en-GB" dirty="0"/>
              <a:t>Fast Food (drive-through)</a:t>
            </a:r>
          </a:p>
          <a:p>
            <a:pPr marL="914400" lvl="1" indent="-457200">
              <a:buAutoNum type="arabicPeriod"/>
            </a:pPr>
            <a:r>
              <a:rPr lang="en-GB" dirty="0"/>
              <a:t>PFS with Retail</a:t>
            </a:r>
          </a:p>
          <a:p>
            <a:pPr marL="914400" lvl="1" indent="-457200">
              <a:buAutoNum type="arabicPeriod"/>
            </a:pPr>
            <a:r>
              <a:rPr lang="en-GB" dirty="0"/>
              <a:t>Parcel Distribution Centre</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8ACD50BC-4135-69F0-BDC3-D29596483996}"/>
              </a:ext>
            </a:extLst>
          </p:cNvPr>
          <p:cNvPicPr>
            <a:picLocks noChangeAspect="1"/>
          </p:cNvPicPr>
          <p:nvPr/>
        </p:nvPicPr>
        <p:blipFill>
          <a:blip r:embed="rId4"/>
          <a:stretch>
            <a:fillRect/>
          </a:stretch>
        </p:blipFill>
        <p:spPr>
          <a:xfrm>
            <a:off x="6227488" y="3429000"/>
            <a:ext cx="4391907" cy="2778766"/>
          </a:xfrm>
          <a:prstGeom prst="rect">
            <a:avLst/>
          </a:prstGeom>
        </p:spPr>
      </p:pic>
      <p:sp>
        <p:nvSpPr>
          <p:cNvPr id="8" name="TextBox 7">
            <a:extLst>
              <a:ext uri="{FF2B5EF4-FFF2-40B4-BE49-F238E27FC236}">
                <a16:creationId xmlns:a16="http://schemas.microsoft.com/office/drawing/2014/main" id="{6CB3974F-E5E5-F4A9-121E-216DFB3FDBA9}"/>
              </a:ext>
            </a:extLst>
          </p:cNvPr>
          <p:cNvSpPr txBox="1"/>
          <p:nvPr/>
        </p:nvSpPr>
        <p:spPr>
          <a:xfrm>
            <a:off x="6518884" y="2930429"/>
            <a:ext cx="3809114" cy="369332"/>
          </a:xfrm>
          <a:prstGeom prst="rect">
            <a:avLst/>
          </a:prstGeom>
          <a:noFill/>
        </p:spPr>
        <p:txBody>
          <a:bodyPr wrap="square">
            <a:spAutoFit/>
          </a:bodyPr>
          <a:lstStyle/>
          <a:p>
            <a:pPr marL="0" indent="0">
              <a:buNone/>
            </a:pPr>
            <a:r>
              <a:rPr lang="en-GB" sz="1800" dirty="0"/>
              <a:t>Trip Rate Calculations to April 2022</a:t>
            </a:r>
          </a:p>
        </p:txBody>
      </p:sp>
    </p:spTree>
    <p:extLst>
      <p:ext uri="{BB962C8B-B14F-4D97-AF65-F5344CB8AC3E}">
        <p14:creationId xmlns:p14="http://schemas.microsoft.com/office/powerpoint/2010/main" val="396112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TRICS SAM SURVEYS IN 2022</a:t>
            </a:r>
            <a:endParaRPr lang="en-US" dirty="0"/>
          </a:p>
        </p:txBody>
      </p:sp>
      <p:sp>
        <p:nvSpPr>
          <p:cNvPr id="3" name="Content Placeholder 2"/>
          <p:cNvSpPr>
            <a:spLocks noGrp="1"/>
          </p:cNvSpPr>
          <p:nvPr>
            <p:ph idx="1"/>
          </p:nvPr>
        </p:nvSpPr>
        <p:spPr>
          <a:xfrm>
            <a:off x="680321" y="2336873"/>
            <a:ext cx="8080907" cy="3599316"/>
          </a:xfrm>
        </p:spPr>
        <p:txBody>
          <a:bodyPr>
            <a:normAutofit/>
          </a:bodyPr>
          <a:lstStyle/>
          <a:p>
            <a:r>
              <a:rPr lang="en-GB" sz="2800" dirty="0"/>
              <a:t>2022 another huge year for commissioned SAM surveys following a very busy 2021.</a:t>
            </a:r>
          </a:p>
          <a:p>
            <a:r>
              <a:rPr lang="en-GB" sz="2800" dirty="0"/>
              <a:t>56 surveys commissioned in 2022.</a:t>
            </a:r>
          </a:p>
          <a:p>
            <a:r>
              <a:rPr lang="en-GB" sz="2800" dirty="0"/>
              <a:t>19 of these in Greater London.</a:t>
            </a:r>
            <a:endParaRPr lang="en-GB" sz="2400" dirty="0"/>
          </a:p>
          <a:p>
            <a:r>
              <a:rPr lang="en-GB" sz="2800" dirty="0"/>
              <a:t>Indications that requirements for TRICS SAM surveys in increasing.</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13029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CHANGES TO TRICS TRAVEL PLAN SECTION</a:t>
            </a:r>
            <a:endParaRPr lang="en-US" dirty="0"/>
          </a:p>
        </p:txBody>
      </p:sp>
      <p:sp>
        <p:nvSpPr>
          <p:cNvPr id="3" name="Content Placeholder 2"/>
          <p:cNvSpPr>
            <a:spLocks noGrp="1"/>
          </p:cNvSpPr>
          <p:nvPr>
            <p:ph idx="1"/>
          </p:nvPr>
        </p:nvSpPr>
        <p:spPr>
          <a:xfrm>
            <a:off x="680321" y="2336873"/>
            <a:ext cx="9782116" cy="3968234"/>
          </a:xfrm>
        </p:spPr>
        <p:txBody>
          <a:bodyPr>
            <a:normAutofit/>
          </a:bodyPr>
          <a:lstStyle/>
          <a:p>
            <a:r>
              <a:rPr lang="en-GB" sz="2800" dirty="0"/>
              <a:t>TRICS Travel Plan data section introduced in 2005.</a:t>
            </a:r>
          </a:p>
          <a:p>
            <a:r>
              <a:rPr lang="en-GB" sz="2800" dirty="0"/>
              <a:t>Travel Plan section originally designed for Non-Residential, but most surveys are Residential. </a:t>
            </a:r>
          </a:p>
          <a:p>
            <a:r>
              <a:rPr lang="en-GB" sz="2800" dirty="0"/>
              <a:t>Some of the section’s “questions” had become outdated.</a:t>
            </a:r>
          </a:p>
          <a:p>
            <a:r>
              <a:rPr lang="en-GB" sz="2800" dirty="0"/>
              <a:t>Travel Plan Working Group formed in 2022.</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0121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CHANGES TO TRICS TRAVEL PLAN SECTION</a:t>
            </a:r>
            <a:endParaRPr lang="en-US" dirty="0"/>
          </a:p>
        </p:txBody>
      </p:sp>
      <p:sp>
        <p:nvSpPr>
          <p:cNvPr id="3" name="Content Placeholder 2"/>
          <p:cNvSpPr>
            <a:spLocks noGrp="1"/>
          </p:cNvSpPr>
          <p:nvPr>
            <p:ph idx="1"/>
          </p:nvPr>
        </p:nvSpPr>
        <p:spPr>
          <a:xfrm>
            <a:off x="680321" y="2336873"/>
            <a:ext cx="9782116" cy="3968234"/>
          </a:xfrm>
        </p:spPr>
        <p:txBody>
          <a:bodyPr>
            <a:normAutofit/>
          </a:bodyPr>
          <a:lstStyle/>
          <a:p>
            <a:r>
              <a:rPr lang="en-GB" sz="2800" dirty="0"/>
              <a:t>Working Group included Consultants, Data Collection Contractors, TRICS Board and SAM Clients.</a:t>
            </a:r>
          </a:p>
          <a:p>
            <a:r>
              <a:rPr lang="en-GB" sz="2800" dirty="0"/>
              <a:t>Consultation exercise took place to review and revise all Travel Plan sub-sections.</a:t>
            </a:r>
            <a:endParaRPr lang="en-GB" sz="2400" dirty="0"/>
          </a:p>
          <a:p>
            <a:r>
              <a:rPr lang="en-GB" sz="2800" dirty="0"/>
              <a:t>Revisions to Travel Plan data section now underway.</a:t>
            </a:r>
          </a:p>
          <a:p>
            <a:r>
              <a:rPr lang="en-GB" sz="2800" dirty="0"/>
              <a:t>All SAM surveys from 2023 onwards will be in the revised format.</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49014737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6" ma:contentTypeDescription="Create a new document." ma:contentTypeScope="" ma:versionID="ead28d4744be094844f936a473f5cb10">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438d7176f658b9b9c9b71172c6b79011"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Props1.xml><?xml version="1.0" encoding="utf-8"?>
<ds:datastoreItem xmlns:ds="http://schemas.openxmlformats.org/officeDocument/2006/customXml" ds:itemID="{1702993B-388D-4C85-9C86-B94E65C624BE}">
  <ds:schemaRefs>
    <ds:schemaRef ds:uri="http://schemas.microsoft.com/sharepoint/v3/contenttype/forms"/>
  </ds:schemaRefs>
</ds:datastoreItem>
</file>

<file path=customXml/itemProps2.xml><?xml version="1.0" encoding="utf-8"?>
<ds:datastoreItem xmlns:ds="http://schemas.openxmlformats.org/officeDocument/2006/customXml" ds:itemID="{50BA2F6C-D7A5-44BC-B5BA-2BE6A8A7EE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F82A6E-2CD3-4198-9448-59237FC5CF6C}">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docProps/app.xml><?xml version="1.0" encoding="utf-8"?>
<Properties xmlns="http://schemas.openxmlformats.org/officeDocument/2006/extended-properties" xmlns:vt="http://schemas.openxmlformats.org/officeDocument/2006/docPropsVTypes">
  <Template>TM04033917[[fn=Berlin]]</Template>
  <TotalTime>1188</TotalTime>
  <Words>3063</Words>
  <Application>Microsoft Office PowerPoint</Application>
  <PresentationFormat>Widescreen</PresentationFormat>
  <Paragraphs>163</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Trebuchet MS</vt:lpstr>
      <vt:lpstr>Berlin</vt:lpstr>
      <vt:lpstr>TRICS DATA COLLECTION IN 2022/23 &amp; AN UPDATED APPROACH TO TRICS SAM SURVEYS</vt:lpstr>
      <vt:lpstr>2022: ANOTHER BUSY TRICS DATA YEAR</vt:lpstr>
      <vt:lpstr>TRICS DATA COLLECTION REGIONS</vt:lpstr>
      <vt:lpstr>LAND USE SURVEY BREAKDOWN 2022</vt:lpstr>
      <vt:lpstr>2023: REGIONAL SURVEYS INCREASE</vt:lpstr>
      <vt:lpstr>2023: LAND USES REQUESTED BY TRICS USERS</vt:lpstr>
      <vt:lpstr>TRICS SAM SURVEYS IN 2022</vt:lpstr>
      <vt:lpstr>BIG CHANGES TO TRICS TRAVEL PLAN SECTION</vt:lpstr>
      <vt:lpstr>BIG CHANGES TO TRICS TRAVEL PLAN SECTION</vt:lpstr>
      <vt:lpstr>TRAVEL PLAN SECTION: KEY CHANGES</vt:lpstr>
      <vt:lpstr>NEW TRAVEL PLAN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TRAVEL PLAN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TRAVEL PLAN REVISIONS: IMPLEMENTATION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AD-HOC COMMISSIONED SURVEYS &amp; THE TRICS BUREAU SERVICE – AN UPDATE</dc:title>
  <dc:creator>Ian</dc:creator>
  <cp:lastModifiedBy>Ian Coles | TRICS</cp:lastModifiedBy>
  <cp:revision>163</cp:revision>
  <dcterms:created xsi:type="dcterms:W3CDTF">2016-11-21T13:17:53Z</dcterms:created>
  <dcterms:modified xsi:type="dcterms:W3CDTF">2022-11-09T08:51:42Z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